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37A39-4442-44AD-AF7E-318CD4951E0C}" v="1456" dt="2020-11-03T20:27:44.873"/>
    <p1510:client id="{1F1AA82F-9FFF-4E27-8AF9-C543949D6ADD}" v="446" dt="2020-10-29T15:00:52.048"/>
    <p1510:client id="{984FE792-DAA0-4ABD-A66A-BA767F095585}" v="143" dt="2020-11-03T18:34:24.021"/>
    <p1510:client id="{98628A18-89CF-49EA-90A5-9C4D3ADE3103}" v="1" dt="2020-11-03T18:52:12.575"/>
    <p1510:client id="{DB68F066-2C34-6168-D61C-52C45DA2A27A}" v="26" dt="2020-10-29T15:19:06.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64E5D9-671B-44F2-A9BA-C3C8263A02AE}"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334844CB-3739-4642-8DF7-4351095E9665}">
      <dgm:prSet phldrT="[Text]" phldr="1"/>
      <dgm:spPr/>
      <dgm:t>
        <a:bodyPr/>
        <a:lstStyle/>
        <a:p>
          <a:endParaRPr lang="en-US"/>
        </a:p>
      </dgm:t>
    </dgm:pt>
    <dgm:pt modelId="{602A868D-DA77-405C-8C25-C9008CF831D2}" type="parTrans" cxnId="{48FCBA38-26A2-44C8-8E0F-10DA1AFCDD83}">
      <dgm:prSet/>
      <dgm:spPr/>
      <dgm:t>
        <a:bodyPr/>
        <a:lstStyle/>
        <a:p>
          <a:endParaRPr lang="en-US"/>
        </a:p>
      </dgm:t>
    </dgm:pt>
    <dgm:pt modelId="{D3449397-6A20-4087-A566-0EE06CB35D59}" type="sibTrans" cxnId="{48FCBA38-26A2-44C8-8E0F-10DA1AFCDD83}">
      <dgm:prSet/>
      <dgm:spPr/>
      <dgm:t>
        <a:bodyPr/>
        <a:lstStyle/>
        <a:p>
          <a:endParaRPr lang="en-US"/>
        </a:p>
      </dgm:t>
    </dgm:pt>
    <dgm:pt modelId="{88F7BF36-2CF5-4B0A-8540-378DDF1446B9}">
      <dgm:prSet phldrT="[Text]" phldr="1"/>
      <dgm:spPr/>
      <dgm:t>
        <a:bodyPr/>
        <a:lstStyle/>
        <a:p>
          <a:endParaRPr lang="en-US"/>
        </a:p>
      </dgm:t>
    </dgm:pt>
    <dgm:pt modelId="{6F13F8D2-96FF-4072-A1DD-72D76A9CCE37}" type="parTrans" cxnId="{F13E604F-F2E3-4FCC-B7D3-E15B637AFFC9}">
      <dgm:prSet/>
      <dgm:spPr/>
      <dgm:t>
        <a:bodyPr/>
        <a:lstStyle/>
        <a:p>
          <a:endParaRPr lang="en-US"/>
        </a:p>
      </dgm:t>
    </dgm:pt>
    <dgm:pt modelId="{11E248C2-F8C4-45EC-ABB3-ED03B2FACD0D}" type="sibTrans" cxnId="{F13E604F-F2E3-4FCC-B7D3-E15B637AFFC9}">
      <dgm:prSet/>
      <dgm:spPr/>
      <dgm:t>
        <a:bodyPr/>
        <a:lstStyle/>
        <a:p>
          <a:endParaRPr lang="en-US"/>
        </a:p>
      </dgm:t>
    </dgm:pt>
    <dgm:pt modelId="{226E0217-820B-4E9A-ADBD-2847AC348294}">
      <dgm:prSet phldrT="[Text]" phldr="1"/>
      <dgm:spPr/>
      <dgm:t>
        <a:bodyPr/>
        <a:lstStyle/>
        <a:p>
          <a:endParaRPr lang="en-US"/>
        </a:p>
      </dgm:t>
    </dgm:pt>
    <dgm:pt modelId="{E05AC6E7-C2AC-41AA-8CF0-D15E29F45019}" type="parTrans" cxnId="{F09B5676-85F5-41AF-BEB6-E79E1450C45A}">
      <dgm:prSet/>
      <dgm:spPr/>
      <dgm:t>
        <a:bodyPr/>
        <a:lstStyle/>
        <a:p>
          <a:endParaRPr lang="en-US"/>
        </a:p>
      </dgm:t>
    </dgm:pt>
    <dgm:pt modelId="{C28FADA5-7938-4DA8-A09F-48F180ECDD98}" type="sibTrans" cxnId="{F09B5676-85F5-41AF-BEB6-E79E1450C45A}">
      <dgm:prSet/>
      <dgm:spPr/>
      <dgm:t>
        <a:bodyPr/>
        <a:lstStyle/>
        <a:p>
          <a:endParaRPr lang="en-US"/>
        </a:p>
      </dgm:t>
    </dgm:pt>
    <dgm:pt modelId="{F4942D36-960D-4C62-8550-813F27AEA057}">
      <dgm:prSet phldrT="[Text]" phldr="1"/>
      <dgm:spPr/>
      <dgm:t>
        <a:bodyPr/>
        <a:lstStyle/>
        <a:p>
          <a:endParaRPr lang="en-US"/>
        </a:p>
      </dgm:t>
    </dgm:pt>
    <dgm:pt modelId="{40B9AD0A-F4D7-4E0C-A0FB-71C8D844637F}" type="parTrans" cxnId="{10119884-8811-41CD-A6CF-BC68892BA07A}">
      <dgm:prSet/>
      <dgm:spPr/>
      <dgm:t>
        <a:bodyPr/>
        <a:lstStyle/>
        <a:p>
          <a:endParaRPr lang="en-US"/>
        </a:p>
      </dgm:t>
    </dgm:pt>
    <dgm:pt modelId="{A2804B6A-84DD-4080-AC42-344370011A16}" type="sibTrans" cxnId="{10119884-8811-41CD-A6CF-BC68892BA07A}">
      <dgm:prSet/>
      <dgm:spPr/>
      <dgm:t>
        <a:bodyPr/>
        <a:lstStyle/>
        <a:p>
          <a:endParaRPr lang="en-US"/>
        </a:p>
      </dgm:t>
    </dgm:pt>
    <dgm:pt modelId="{64C51E88-35E9-46E7-B7D5-5A926BD16956}">
      <dgm:prSet phldrT="[Text]" phldr="1"/>
      <dgm:spPr/>
      <dgm:t>
        <a:bodyPr/>
        <a:lstStyle/>
        <a:p>
          <a:endParaRPr lang="en-US"/>
        </a:p>
      </dgm:t>
    </dgm:pt>
    <dgm:pt modelId="{95E0DB6A-0805-49FC-A940-CAF95A2E6DC2}" type="parTrans" cxnId="{E01825CE-5E20-4478-9F63-FFC20D671092}">
      <dgm:prSet/>
      <dgm:spPr/>
      <dgm:t>
        <a:bodyPr/>
        <a:lstStyle/>
        <a:p>
          <a:endParaRPr lang="en-US"/>
        </a:p>
      </dgm:t>
    </dgm:pt>
    <dgm:pt modelId="{E10CB528-93BE-49E5-AB00-AAFEF90873E3}" type="sibTrans" cxnId="{E01825CE-5E20-4478-9F63-FFC20D671092}">
      <dgm:prSet/>
      <dgm:spPr/>
      <dgm:t>
        <a:bodyPr/>
        <a:lstStyle/>
        <a:p>
          <a:endParaRPr lang="en-US"/>
        </a:p>
      </dgm:t>
    </dgm:pt>
    <dgm:pt modelId="{B193D963-3CFE-4BA1-80D6-7BD474D811EB}" type="pres">
      <dgm:prSet presAssocID="{9C64E5D9-671B-44F2-A9BA-C3C8263A02AE}" presName="diagram" presStyleCnt="0">
        <dgm:presLayoutVars>
          <dgm:dir/>
          <dgm:resizeHandles val="exact"/>
        </dgm:presLayoutVars>
      </dgm:prSet>
      <dgm:spPr/>
    </dgm:pt>
    <dgm:pt modelId="{57300781-3BB5-4C40-A863-F7E65820C2CD}" type="pres">
      <dgm:prSet presAssocID="{334844CB-3739-4642-8DF7-4351095E9665}" presName="node" presStyleLbl="node1" presStyleIdx="0" presStyleCnt="5">
        <dgm:presLayoutVars>
          <dgm:bulletEnabled val="1"/>
        </dgm:presLayoutVars>
      </dgm:prSet>
      <dgm:spPr/>
    </dgm:pt>
    <dgm:pt modelId="{3F29C89C-5F4D-4830-A59F-D030688CD3AD}" type="pres">
      <dgm:prSet presAssocID="{D3449397-6A20-4087-A566-0EE06CB35D59}" presName="sibTrans" presStyleCnt="0"/>
      <dgm:spPr/>
    </dgm:pt>
    <dgm:pt modelId="{70FC5AEB-8BA5-45AF-B577-D1542F668B09}" type="pres">
      <dgm:prSet presAssocID="{88F7BF36-2CF5-4B0A-8540-378DDF1446B9}" presName="node" presStyleLbl="node1" presStyleIdx="1" presStyleCnt="5">
        <dgm:presLayoutVars>
          <dgm:bulletEnabled val="1"/>
        </dgm:presLayoutVars>
      </dgm:prSet>
      <dgm:spPr/>
    </dgm:pt>
    <dgm:pt modelId="{84F28C79-E952-4789-8B0E-1B6AC160D4CE}" type="pres">
      <dgm:prSet presAssocID="{11E248C2-F8C4-45EC-ABB3-ED03B2FACD0D}" presName="sibTrans" presStyleCnt="0"/>
      <dgm:spPr/>
    </dgm:pt>
    <dgm:pt modelId="{9C6221B6-3E30-4AC0-BB2F-36307C294591}" type="pres">
      <dgm:prSet presAssocID="{226E0217-820B-4E9A-ADBD-2847AC348294}" presName="node" presStyleLbl="node1" presStyleIdx="2" presStyleCnt="5">
        <dgm:presLayoutVars>
          <dgm:bulletEnabled val="1"/>
        </dgm:presLayoutVars>
      </dgm:prSet>
      <dgm:spPr/>
    </dgm:pt>
    <dgm:pt modelId="{866BB19E-AB8D-4175-B6DB-390093F2EC99}" type="pres">
      <dgm:prSet presAssocID="{C28FADA5-7938-4DA8-A09F-48F180ECDD98}" presName="sibTrans" presStyleCnt="0"/>
      <dgm:spPr/>
    </dgm:pt>
    <dgm:pt modelId="{AD381343-53CD-47B9-BFD8-D0EFA59E880A}" type="pres">
      <dgm:prSet presAssocID="{F4942D36-960D-4C62-8550-813F27AEA057}" presName="node" presStyleLbl="node1" presStyleIdx="3" presStyleCnt="5">
        <dgm:presLayoutVars>
          <dgm:bulletEnabled val="1"/>
        </dgm:presLayoutVars>
      </dgm:prSet>
      <dgm:spPr/>
    </dgm:pt>
    <dgm:pt modelId="{061DA61E-8E45-4644-A0AE-23EF9F477B6A}" type="pres">
      <dgm:prSet presAssocID="{A2804B6A-84DD-4080-AC42-344370011A16}" presName="sibTrans" presStyleCnt="0"/>
      <dgm:spPr/>
    </dgm:pt>
    <dgm:pt modelId="{0605BBF4-781E-48E5-8C6B-6C3F04ECD4E3}" type="pres">
      <dgm:prSet presAssocID="{64C51E88-35E9-46E7-B7D5-5A926BD16956}" presName="node" presStyleLbl="node1" presStyleIdx="4" presStyleCnt="5">
        <dgm:presLayoutVars>
          <dgm:bulletEnabled val="1"/>
        </dgm:presLayoutVars>
      </dgm:prSet>
      <dgm:spPr/>
    </dgm:pt>
  </dgm:ptLst>
  <dgm:cxnLst>
    <dgm:cxn modelId="{F7D19401-A6D7-47FA-AACC-489CC1AD28A6}" type="presOf" srcId="{9C64E5D9-671B-44F2-A9BA-C3C8263A02AE}" destId="{B193D963-3CFE-4BA1-80D6-7BD474D811EB}" srcOrd="0" destOrd="0" presId="urn:microsoft.com/office/officeart/2005/8/layout/default"/>
    <dgm:cxn modelId="{D8799305-7B7A-4F40-9D5D-D7EF47140FCD}" type="presOf" srcId="{226E0217-820B-4E9A-ADBD-2847AC348294}" destId="{9C6221B6-3E30-4AC0-BB2F-36307C294591}" srcOrd="0" destOrd="0" presId="urn:microsoft.com/office/officeart/2005/8/layout/default"/>
    <dgm:cxn modelId="{8CD83534-A112-4953-8F88-19463F55D42F}" type="presOf" srcId="{F4942D36-960D-4C62-8550-813F27AEA057}" destId="{AD381343-53CD-47B9-BFD8-D0EFA59E880A}" srcOrd="0" destOrd="0" presId="urn:microsoft.com/office/officeart/2005/8/layout/default"/>
    <dgm:cxn modelId="{48FCBA38-26A2-44C8-8E0F-10DA1AFCDD83}" srcId="{9C64E5D9-671B-44F2-A9BA-C3C8263A02AE}" destId="{334844CB-3739-4642-8DF7-4351095E9665}" srcOrd="0" destOrd="0" parTransId="{602A868D-DA77-405C-8C25-C9008CF831D2}" sibTransId="{D3449397-6A20-4087-A566-0EE06CB35D59}"/>
    <dgm:cxn modelId="{8791214E-41D2-4FAF-BA61-B63524D67467}" type="presOf" srcId="{88F7BF36-2CF5-4B0A-8540-378DDF1446B9}" destId="{70FC5AEB-8BA5-45AF-B577-D1542F668B09}" srcOrd="0" destOrd="0" presId="urn:microsoft.com/office/officeart/2005/8/layout/default"/>
    <dgm:cxn modelId="{F13E604F-F2E3-4FCC-B7D3-E15B637AFFC9}" srcId="{9C64E5D9-671B-44F2-A9BA-C3C8263A02AE}" destId="{88F7BF36-2CF5-4B0A-8540-378DDF1446B9}" srcOrd="1" destOrd="0" parTransId="{6F13F8D2-96FF-4072-A1DD-72D76A9CCE37}" sibTransId="{11E248C2-F8C4-45EC-ABB3-ED03B2FACD0D}"/>
    <dgm:cxn modelId="{88EE6E55-506F-4D64-B512-9C44C5463E19}" type="presOf" srcId="{334844CB-3739-4642-8DF7-4351095E9665}" destId="{57300781-3BB5-4C40-A863-F7E65820C2CD}" srcOrd="0" destOrd="0" presId="urn:microsoft.com/office/officeart/2005/8/layout/default"/>
    <dgm:cxn modelId="{F09B5676-85F5-41AF-BEB6-E79E1450C45A}" srcId="{9C64E5D9-671B-44F2-A9BA-C3C8263A02AE}" destId="{226E0217-820B-4E9A-ADBD-2847AC348294}" srcOrd="2" destOrd="0" parTransId="{E05AC6E7-C2AC-41AA-8CF0-D15E29F45019}" sibTransId="{C28FADA5-7938-4DA8-A09F-48F180ECDD98}"/>
    <dgm:cxn modelId="{10119884-8811-41CD-A6CF-BC68892BA07A}" srcId="{9C64E5D9-671B-44F2-A9BA-C3C8263A02AE}" destId="{F4942D36-960D-4C62-8550-813F27AEA057}" srcOrd="3" destOrd="0" parTransId="{40B9AD0A-F4D7-4E0C-A0FB-71C8D844637F}" sibTransId="{A2804B6A-84DD-4080-AC42-344370011A16}"/>
    <dgm:cxn modelId="{3F4611AE-F961-41AB-8A18-A36DCCFB34BE}" type="presOf" srcId="{64C51E88-35E9-46E7-B7D5-5A926BD16956}" destId="{0605BBF4-781E-48E5-8C6B-6C3F04ECD4E3}" srcOrd="0" destOrd="0" presId="urn:microsoft.com/office/officeart/2005/8/layout/default"/>
    <dgm:cxn modelId="{E01825CE-5E20-4478-9F63-FFC20D671092}" srcId="{9C64E5D9-671B-44F2-A9BA-C3C8263A02AE}" destId="{64C51E88-35E9-46E7-B7D5-5A926BD16956}" srcOrd="4" destOrd="0" parTransId="{95E0DB6A-0805-49FC-A940-CAF95A2E6DC2}" sibTransId="{E10CB528-93BE-49E5-AB00-AAFEF90873E3}"/>
    <dgm:cxn modelId="{8FADFDF4-85F6-4705-80E0-40A5E089E2BC}" type="presParOf" srcId="{B193D963-3CFE-4BA1-80D6-7BD474D811EB}" destId="{57300781-3BB5-4C40-A863-F7E65820C2CD}" srcOrd="0" destOrd="0" presId="urn:microsoft.com/office/officeart/2005/8/layout/default"/>
    <dgm:cxn modelId="{F7F1467A-A425-401C-9B54-1D877BEF9D8B}" type="presParOf" srcId="{B193D963-3CFE-4BA1-80D6-7BD474D811EB}" destId="{3F29C89C-5F4D-4830-A59F-D030688CD3AD}" srcOrd="1" destOrd="0" presId="urn:microsoft.com/office/officeart/2005/8/layout/default"/>
    <dgm:cxn modelId="{474BB4C2-193F-4B30-AE93-43804F4019AA}" type="presParOf" srcId="{B193D963-3CFE-4BA1-80D6-7BD474D811EB}" destId="{70FC5AEB-8BA5-45AF-B577-D1542F668B09}" srcOrd="2" destOrd="0" presId="urn:microsoft.com/office/officeart/2005/8/layout/default"/>
    <dgm:cxn modelId="{E35C86CC-3812-41E9-B237-B36134DBC31B}" type="presParOf" srcId="{B193D963-3CFE-4BA1-80D6-7BD474D811EB}" destId="{84F28C79-E952-4789-8B0E-1B6AC160D4CE}" srcOrd="3" destOrd="0" presId="urn:microsoft.com/office/officeart/2005/8/layout/default"/>
    <dgm:cxn modelId="{BDB258F8-7D66-4E56-93D8-619A31AF3F88}" type="presParOf" srcId="{B193D963-3CFE-4BA1-80D6-7BD474D811EB}" destId="{9C6221B6-3E30-4AC0-BB2F-36307C294591}" srcOrd="4" destOrd="0" presId="urn:microsoft.com/office/officeart/2005/8/layout/default"/>
    <dgm:cxn modelId="{5BFD7335-D268-408A-A031-3691F1336A9B}" type="presParOf" srcId="{B193D963-3CFE-4BA1-80D6-7BD474D811EB}" destId="{866BB19E-AB8D-4175-B6DB-390093F2EC99}" srcOrd="5" destOrd="0" presId="urn:microsoft.com/office/officeart/2005/8/layout/default"/>
    <dgm:cxn modelId="{EB00923A-5D20-43FD-9467-3DA02345AE7A}" type="presParOf" srcId="{B193D963-3CFE-4BA1-80D6-7BD474D811EB}" destId="{AD381343-53CD-47B9-BFD8-D0EFA59E880A}" srcOrd="6" destOrd="0" presId="urn:microsoft.com/office/officeart/2005/8/layout/default"/>
    <dgm:cxn modelId="{7E8AB232-22DF-438A-A250-598F1DD54A3B}" type="presParOf" srcId="{B193D963-3CFE-4BA1-80D6-7BD474D811EB}" destId="{061DA61E-8E45-4644-A0AE-23EF9F477B6A}" srcOrd="7" destOrd="0" presId="urn:microsoft.com/office/officeart/2005/8/layout/default"/>
    <dgm:cxn modelId="{DCB07F66-BD15-4391-B962-0EBA88A6F254}" type="presParOf" srcId="{B193D963-3CFE-4BA1-80D6-7BD474D811EB}" destId="{0605BBF4-781E-48E5-8C6B-6C3F04ECD4E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00781-3BB5-4C40-A863-F7E65820C2CD}">
      <dsp:nvSpPr>
        <dsp:cNvPr id="0" name=""/>
        <dsp:cNvSpPr/>
      </dsp:nvSpPr>
      <dsp:spPr>
        <a:xfrm>
          <a:off x="58215" y="296"/>
          <a:ext cx="2175372" cy="1305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endParaRPr lang="en-US" sz="5600" kern="1200"/>
        </a:p>
      </dsp:txBody>
      <dsp:txXfrm>
        <a:off x="58215" y="296"/>
        <a:ext cx="2175372" cy="1305223"/>
      </dsp:txXfrm>
    </dsp:sp>
    <dsp:sp modelId="{70FC5AEB-8BA5-45AF-B577-D1542F668B09}">
      <dsp:nvSpPr>
        <dsp:cNvPr id="0" name=""/>
        <dsp:cNvSpPr/>
      </dsp:nvSpPr>
      <dsp:spPr>
        <a:xfrm>
          <a:off x="2451125" y="296"/>
          <a:ext cx="2175372" cy="1305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endParaRPr lang="en-US" sz="5600" kern="1200"/>
        </a:p>
      </dsp:txBody>
      <dsp:txXfrm>
        <a:off x="2451125" y="296"/>
        <a:ext cx="2175372" cy="1305223"/>
      </dsp:txXfrm>
    </dsp:sp>
    <dsp:sp modelId="{9C6221B6-3E30-4AC0-BB2F-36307C294591}">
      <dsp:nvSpPr>
        <dsp:cNvPr id="0" name=""/>
        <dsp:cNvSpPr/>
      </dsp:nvSpPr>
      <dsp:spPr>
        <a:xfrm>
          <a:off x="58215" y="1523057"/>
          <a:ext cx="2175372" cy="1305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endParaRPr lang="en-US" sz="5600" kern="1200"/>
        </a:p>
      </dsp:txBody>
      <dsp:txXfrm>
        <a:off x="58215" y="1523057"/>
        <a:ext cx="2175372" cy="1305223"/>
      </dsp:txXfrm>
    </dsp:sp>
    <dsp:sp modelId="{AD381343-53CD-47B9-BFD8-D0EFA59E880A}">
      <dsp:nvSpPr>
        <dsp:cNvPr id="0" name=""/>
        <dsp:cNvSpPr/>
      </dsp:nvSpPr>
      <dsp:spPr>
        <a:xfrm>
          <a:off x="2451125" y="1523057"/>
          <a:ext cx="2175372" cy="1305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endParaRPr lang="en-US" sz="5600" kern="1200"/>
        </a:p>
      </dsp:txBody>
      <dsp:txXfrm>
        <a:off x="2451125" y="1523057"/>
        <a:ext cx="2175372" cy="1305223"/>
      </dsp:txXfrm>
    </dsp:sp>
    <dsp:sp modelId="{0605BBF4-781E-48E5-8C6B-6C3F04ECD4E3}">
      <dsp:nvSpPr>
        <dsp:cNvPr id="0" name=""/>
        <dsp:cNvSpPr/>
      </dsp:nvSpPr>
      <dsp:spPr>
        <a:xfrm>
          <a:off x="1254670" y="3045817"/>
          <a:ext cx="2175372" cy="1305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endParaRPr lang="en-US" sz="5600" kern="1200"/>
        </a:p>
      </dsp:txBody>
      <dsp:txXfrm>
        <a:off x="1254670" y="3045817"/>
        <a:ext cx="2175372" cy="13052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34242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0507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2706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432856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6665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9552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6105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1450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73041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8036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4595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11/19/2020</a:t>
            </a:fld>
            <a:endParaRPr lang="en-US"/>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417528815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74"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pngall.com/music-png" TargetMode="Externa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7" name="Rectangle 116">
            <a:extLst>
              <a:ext uri="{FF2B5EF4-FFF2-40B4-BE49-F238E27FC236}">
                <a16:creationId xmlns:a16="http://schemas.microsoft.com/office/drawing/2014/main" id="{2E702296-C979-4148-99DB-E5913F81F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0C37BE43-110C-4BB0-8B49-D8C368930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18813"/>
            <a:ext cx="12192000" cy="256325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17600" y="4790894"/>
            <a:ext cx="9972478" cy="1075711"/>
          </a:xfrm>
        </p:spPr>
        <p:txBody>
          <a:bodyPr>
            <a:normAutofit/>
          </a:bodyPr>
          <a:lstStyle/>
          <a:p>
            <a:r>
              <a:rPr lang="en-US" sz="4400">
                <a:cs typeface="Calibri Light"/>
              </a:rPr>
              <a:t>Brooklyn Day Hab</a:t>
            </a:r>
            <a:endParaRPr lang="en-US" sz="4400"/>
          </a:p>
        </p:txBody>
      </p:sp>
      <p:sp>
        <p:nvSpPr>
          <p:cNvPr id="3" name="Subtitle 2"/>
          <p:cNvSpPr>
            <a:spLocks noGrp="1"/>
          </p:cNvSpPr>
          <p:nvPr>
            <p:ph type="subTitle" idx="1"/>
          </p:nvPr>
        </p:nvSpPr>
        <p:spPr>
          <a:xfrm>
            <a:off x="2823565" y="5981701"/>
            <a:ext cx="6594315" cy="549186"/>
          </a:xfrm>
        </p:spPr>
        <p:txBody>
          <a:bodyPr>
            <a:normAutofit/>
          </a:bodyPr>
          <a:lstStyle/>
          <a:p>
            <a:endParaRPr lang="en-US"/>
          </a:p>
        </p:txBody>
      </p:sp>
      <p:pic>
        <p:nvPicPr>
          <p:cNvPr id="4" name="Picture 3">
            <a:extLst>
              <a:ext uri="{FF2B5EF4-FFF2-40B4-BE49-F238E27FC236}">
                <a16:creationId xmlns:a16="http://schemas.microsoft.com/office/drawing/2014/main" id="{C209CFF9-EF41-49B9-88F2-E2BFD37FFA18}"/>
              </a:ext>
            </a:extLst>
          </p:cNvPr>
          <p:cNvPicPr>
            <a:picLocks noChangeAspect="1"/>
          </p:cNvPicPr>
          <p:nvPr/>
        </p:nvPicPr>
        <p:blipFill rotWithShape="1">
          <a:blip r:embed="rId2"/>
          <a:srcRect t="15279" r="-7" b="23414"/>
          <a:stretch/>
        </p:blipFill>
        <p:spPr>
          <a:xfrm>
            <a:off x="716343" y="1264102"/>
            <a:ext cx="5233104" cy="1932840"/>
          </a:xfrm>
          <a:prstGeom prst="rect">
            <a:avLst/>
          </a:prstGeom>
        </p:spPr>
      </p:pic>
      <p:pic>
        <p:nvPicPr>
          <p:cNvPr id="5" name="Picture 5" descr="Logo, company name&#10;&#10;Description automatically generated">
            <a:extLst>
              <a:ext uri="{FF2B5EF4-FFF2-40B4-BE49-F238E27FC236}">
                <a16:creationId xmlns:a16="http://schemas.microsoft.com/office/drawing/2014/main" id="{18BBE2E7-4144-4392-BB10-DF32DA6EF8DA}"/>
              </a:ext>
            </a:extLst>
          </p:cNvPr>
          <p:cNvPicPr>
            <a:picLocks noChangeAspect="1"/>
          </p:cNvPicPr>
          <p:nvPr/>
        </p:nvPicPr>
        <p:blipFill>
          <a:blip r:embed="rId3"/>
          <a:stretch>
            <a:fillRect/>
          </a:stretch>
        </p:blipFill>
        <p:spPr>
          <a:xfrm>
            <a:off x="6292877" y="1443054"/>
            <a:ext cx="5233104" cy="1609180"/>
          </a:xfrm>
          <a:prstGeom prst="rect">
            <a:avLst/>
          </a:prstGeom>
        </p:spPr>
      </p:pic>
      <p:grpSp>
        <p:nvGrpSpPr>
          <p:cNvPr id="121" name="Group 120">
            <a:extLst>
              <a:ext uri="{FF2B5EF4-FFF2-40B4-BE49-F238E27FC236}">
                <a16:creationId xmlns:a16="http://schemas.microsoft.com/office/drawing/2014/main" id="{5A9A51B5-7383-4F9E-B8A0-B893EA535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0" y="4035487"/>
            <a:ext cx="12186405" cy="599027"/>
            <a:chOff x="5599" y="4035487"/>
            <a:chExt cx="12243348" cy="599027"/>
          </a:xfrm>
        </p:grpSpPr>
        <p:sp>
          <p:nvSpPr>
            <p:cNvPr id="122" name="Freeform 6">
              <a:extLst>
                <a:ext uri="{FF2B5EF4-FFF2-40B4-BE49-F238E27FC236}">
                  <a16:creationId xmlns:a16="http://schemas.microsoft.com/office/drawing/2014/main" id="{C0461191-24F1-4F93-9F02-3A7569159D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8465" y="446886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05">
              <a:extLst>
                <a:ext uri="{FF2B5EF4-FFF2-40B4-BE49-F238E27FC236}">
                  <a16:creationId xmlns:a16="http://schemas.microsoft.com/office/drawing/2014/main" id="{647E3387-CFC9-4C36-A79D-939BC578F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4027" y="404067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06">
              <a:extLst>
                <a:ext uri="{FF2B5EF4-FFF2-40B4-BE49-F238E27FC236}">
                  <a16:creationId xmlns:a16="http://schemas.microsoft.com/office/drawing/2014/main" id="{D2878C78-786C-4185-95DB-51B633DDB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6290" y="405210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07">
              <a:extLst>
                <a:ext uri="{FF2B5EF4-FFF2-40B4-BE49-F238E27FC236}">
                  <a16:creationId xmlns:a16="http://schemas.microsoft.com/office/drawing/2014/main" id="{8828D5AD-323B-4750-A953-44E8C61FEA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04165" y="41288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08">
              <a:extLst>
                <a:ext uri="{FF2B5EF4-FFF2-40B4-BE49-F238E27FC236}">
                  <a16:creationId xmlns:a16="http://schemas.microsoft.com/office/drawing/2014/main" id="{4BA20396-483D-478A-A01F-741A3B3E78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9517" y="406434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09">
              <a:extLst>
                <a:ext uri="{FF2B5EF4-FFF2-40B4-BE49-F238E27FC236}">
                  <a16:creationId xmlns:a16="http://schemas.microsoft.com/office/drawing/2014/main" id="{13E2350F-1CAC-4607-AECF-1E0F5BAC14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71592" y="406760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10">
              <a:extLst>
                <a:ext uri="{FF2B5EF4-FFF2-40B4-BE49-F238E27FC236}">
                  <a16:creationId xmlns:a16="http://schemas.microsoft.com/office/drawing/2014/main" id="{720523B9-96EA-403E-82F6-0E83F2455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0568" y="406935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11">
              <a:extLst>
                <a:ext uri="{FF2B5EF4-FFF2-40B4-BE49-F238E27FC236}">
                  <a16:creationId xmlns:a16="http://schemas.microsoft.com/office/drawing/2014/main" id="{A95DEB16-3E2C-4BF9-8EE9-8E3F574B9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12831" y="407984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12">
              <a:extLst>
                <a:ext uri="{FF2B5EF4-FFF2-40B4-BE49-F238E27FC236}">
                  <a16:creationId xmlns:a16="http://schemas.microsoft.com/office/drawing/2014/main" id="{AA2E0BA7-F0E4-40AA-9B35-12E83B30B5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0890" y="403548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22">
              <a:extLst>
                <a:ext uri="{FF2B5EF4-FFF2-40B4-BE49-F238E27FC236}">
                  <a16:creationId xmlns:a16="http://schemas.microsoft.com/office/drawing/2014/main" id="{B8082459-F7E7-47A5-8276-B27DE8C30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7982" y="436956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23">
              <a:extLst>
                <a:ext uri="{FF2B5EF4-FFF2-40B4-BE49-F238E27FC236}">
                  <a16:creationId xmlns:a16="http://schemas.microsoft.com/office/drawing/2014/main" id="{6F19D410-1387-46D2-931C-9AF30DF7A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124" y="433896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30">
              <a:extLst>
                <a:ext uri="{FF2B5EF4-FFF2-40B4-BE49-F238E27FC236}">
                  <a16:creationId xmlns:a16="http://schemas.microsoft.com/office/drawing/2014/main" id="{EA4DF18E-30B5-4091-AB32-CF51DFC8D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475" y="433580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31">
              <a:extLst>
                <a:ext uri="{FF2B5EF4-FFF2-40B4-BE49-F238E27FC236}">
                  <a16:creationId xmlns:a16="http://schemas.microsoft.com/office/drawing/2014/main" id="{36289BD7-CCB4-43B7-AAE0-6B8FBE4CF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8617" y="436670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32">
              <a:extLst>
                <a:ext uri="{FF2B5EF4-FFF2-40B4-BE49-F238E27FC236}">
                  <a16:creationId xmlns:a16="http://schemas.microsoft.com/office/drawing/2014/main" id="{DAB2C40C-5E10-478A-BCDE-FC2F52109E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6093" y="440812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34">
              <a:extLst>
                <a:ext uri="{FF2B5EF4-FFF2-40B4-BE49-F238E27FC236}">
                  <a16:creationId xmlns:a16="http://schemas.microsoft.com/office/drawing/2014/main" id="{7A892338-8ED9-4DE0-A75A-BF19A9A5DE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2390" y="441409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35">
              <a:extLst>
                <a:ext uri="{FF2B5EF4-FFF2-40B4-BE49-F238E27FC236}">
                  <a16:creationId xmlns:a16="http://schemas.microsoft.com/office/drawing/2014/main" id="{7BB8150C-C46D-4281-8C03-8395775B0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430" y="432019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41">
              <a:extLst>
                <a:ext uri="{FF2B5EF4-FFF2-40B4-BE49-F238E27FC236}">
                  <a16:creationId xmlns:a16="http://schemas.microsoft.com/office/drawing/2014/main" id="{2CE23BC4-B0AA-44E5-A617-E0040C6591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83320" y="439460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91">
              <a:extLst>
                <a:ext uri="{FF2B5EF4-FFF2-40B4-BE49-F238E27FC236}">
                  <a16:creationId xmlns:a16="http://schemas.microsoft.com/office/drawing/2014/main" id="{C81B95E2-C643-4757-8050-BF8EF162A6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04818" y="412755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92">
              <a:extLst>
                <a:ext uri="{FF2B5EF4-FFF2-40B4-BE49-F238E27FC236}">
                  <a16:creationId xmlns:a16="http://schemas.microsoft.com/office/drawing/2014/main" id="{B5B17008-DC4B-41DC-8EB3-8BAC57EC4D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8939" y="406433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93">
              <a:extLst>
                <a:ext uri="{FF2B5EF4-FFF2-40B4-BE49-F238E27FC236}">
                  <a16:creationId xmlns:a16="http://schemas.microsoft.com/office/drawing/2014/main" id="{EC702AA8-E28A-4727-B8F6-EA0B0D6633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0677" y="408689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94">
              <a:extLst>
                <a:ext uri="{FF2B5EF4-FFF2-40B4-BE49-F238E27FC236}">
                  <a16:creationId xmlns:a16="http://schemas.microsoft.com/office/drawing/2014/main" id="{17DB10F5-3A7F-41CA-96F1-9BB1F93FD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1384" y="417298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95">
              <a:extLst>
                <a:ext uri="{FF2B5EF4-FFF2-40B4-BE49-F238E27FC236}">
                  <a16:creationId xmlns:a16="http://schemas.microsoft.com/office/drawing/2014/main" id="{566E109F-8C79-4415-993C-B525C1CFF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43753" y="41170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96">
              <a:extLst>
                <a:ext uri="{FF2B5EF4-FFF2-40B4-BE49-F238E27FC236}">
                  <a16:creationId xmlns:a16="http://schemas.microsoft.com/office/drawing/2014/main" id="{149474EF-211A-4D61-88FD-359A46161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62160" y="412361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97">
              <a:extLst>
                <a:ext uri="{FF2B5EF4-FFF2-40B4-BE49-F238E27FC236}">
                  <a16:creationId xmlns:a16="http://schemas.microsoft.com/office/drawing/2014/main" id="{5F4BE1D2-FA48-405F-B386-2662223F62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5828" y="41260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98">
              <a:extLst>
                <a:ext uri="{FF2B5EF4-FFF2-40B4-BE49-F238E27FC236}">
                  <a16:creationId xmlns:a16="http://schemas.microsoft.com/office/drawing/2014/main" id="{D4B247B0-AA3B-4EFA-8B58-259EEE7D05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7420" y="412606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99">
              <a:extLst>
                <a:ext uri="{FF2B5EF4-FFF2-40B4-BE49-F238E27FC236}">
                  <a16:creationId xmlns:a16="http://schemas.microsoft.com/office/drawing/2014/main" id="{0A4A8E3E-9B23-487D-A3E4-AECF6C604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30605" y="412606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00">
              <a:extLst>
                <a:ext uri="{FF2B5EF4-FFF2-40B4-BE49-F238E27FC236}">
                  <a16:creationId xmlns:a16="http://schemas.microsoft.com/office/drawing/2014/main" id="{C99F5486-8114-4644-9E49-BC52B4962D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82953" y="412606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01">
              <a:extLst>
                <a:ext uri="{FF2B5EF4-FFF2-40B4-BE49-F238E27FC236}">
                  <a16:creationId xmlns:a16="http://schemas.microsoft.com/office/drawing/2014/main" id="{B8C092FE-6E48-4672-BC3B-47C0994B0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80166" y="413259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02">
              <a:extLst>
                <a:ext uri="{FF2B5EF4-FFF2-40B4-BE49-F238E27FC236}">
                  <a16:creationId xmlns:a16="http://schemas.microsoft.com/office/drawing/2014/main" id="{D30F8245-62F2-4C99-BB58-02D6D72AB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40358" y="413590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03">
              <a:extLst>
                <a:ext uri="{FF2B5EF4-FFF2-40B4-BE49-F238E27FC236}">
                  <a16:creationId xmlns:a16="http://schemas.microsoft.com/office/drawing/2014/main" id="{491D8A6C-874C-453C-A072-9D57207D39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20251" y="41415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04">
              <a:extLst>
                <a:ext uri="{FF2B5EF4-FFF2-40B4-BE49-F238E27FC236}">
                  <a16:creationId xmlns:a16="http://schemas.microsoft.com/office/drawing/2014/main" id="{84286354-D3E3-41D5-96A6-81834819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517" y="414157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13">
              <a:extLst>
                <a:ext uri="{FF2B5EF4-FFF2-40B4-BE49-F238E27FC236}">
                  <a16:creationId xmlns:a16="http://schemas.microsoft.com/office/drawing/2014/main" id="{F113CDFD-9A63-479C-A846-77687BAF0C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7738" y="418726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14">
              <a:extLst>
                <a:ext uri="{FF2B5EF4-FFF2-40B4-BE49-F238E27FC236}">
                  <a16:creationId xmlns:a16="http://schemas.microsoft.com/office/drawing/2014/main" id="{7772F333-FB87-43A1-A3E6-3F20FFF0F1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4192" y="418726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15">
              <a:extLst>
                <a:ext uri="{FF2B5EF4-FFF2-40B4-BE49-F238E27FC236}">
                  <a16:creationId xmlns:a16="http://schemas.microsoft.com/office/drawing/2014/main" id="{7C0A9DC1-0463-467F-A613-32FF2AB2E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7046" y="41929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17">
              <a:extLst>
                <a:ext uri="{FF2B5EF4-FFF2-40B4-BE49-F238E27FC236}">
                  <a16:creationId xmlns:a16="http://schemas.microsoft.com/office/drawing/2014/main" id="{A6A2784A-9AA4-49CF-8F46-E93C97D9E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2283" y="420522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18">
              <a:extLst>
                <a:ext uri="{FF2B5EF4-FFF2-40B4-BE49-F238E27FC236}">
                  <a16:creationId xmlns:a16="http://schemas.microsoft.com/office/drawing/2014/main" id="{BC9997F6-3D93-4FAA-B608-2BF9C7010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43227" y="420848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19">
              <a:extLst>
                <a:ext uri="{FF2B5EF4-FFF2-40B4-BE49-F238E27FC236}">
                  <a16:creationId xmlns:a16="http://schemas.microsoft.com/office/drawing/2014/main" id="{DC2EF84C-B519-485A-82F0-198ED62A05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9792" y="414920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20">
              <a:extLst>
                <a:ext uri="{FF2B5EF4-FFF2-40B4-BE49-F238E27FC236}">
                  <a16:creationId xmlns:a16="http://schemas.microsoft.com/office/drawing/2014/main" id="{BDB9DC46-CFA0-4B54-A026-4A18BED395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8456" y="445116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21">
              <a:extLst>
                <a:ext uri="{FF2B5EF4-FFF2-40B4-BE49-F238E27FC236}">
                  <a16:creationId xmlns:a16="http://schemas.microsoft.com/office/drawing/2014/main" id="{86614BEE-B27B-4E12-860D-A4A311855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42666" y="446215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id="{C3AA3BD2-4B90-4009-9AEF-523CD6097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9621" y="444026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id="{17E0D1C9-9085-42E2-A7D5-AFE4E8143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6433" y="445209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id="{1E6F70D7-1EF4-4963-AA44-9E69E204ED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217" y="445209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id="{BC10A3D0-5701-4F5C-AA52-80B5EF5C2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8407" y="445536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id="{3B20264E-BA61-487E-8D88-337EE841C9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6203" y="445536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33">
              <a:extLst>
                <a:ext uri="{FF2B5EF4-FFF2-40B4-BE49-F238E27FC236}">
                  <a16:creationId xmlns:a16="http://schemas.microsoft.com/office/drawing/2014/main" id="{3322FBB4-6B22-4E63-9CC8-04663BBF3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13019" y="446433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36">
              <a:extLst>
                <a:ext uri="{FF2B5EF4-FFF2-40B4-BE49-F238E27FC236}">
                  <a16:creationId xmlns:a16="http://schemas.microsoft.com/office/drawing/2014/main" id="{7A117676-0DC5-4BD8-8CE6-E08E066FA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74116" y="447620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37">
              <a:extLst>
                <a:ext uri="{FF2B5EF4-FFF2-40B4-BE49-F238E27FC236}">
                  <a16:creationId xmlns:a16="http://schemas.microsoft.com/office/drawing/2014/main" id="{77D55ADC-16B9-4A44-8D85-7D7DA15A8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74235" y="447984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38">
              <a:extLst>
                <a:ext uri="{FF2B5EF4-FFF2-40B4-BE49-F238E27FC236}">
                  <a16:creationId xmlns:a16="http://schemas.microsoft.com/office/drawing/2014/main" id="{FF9BC36F-D6E8-40D5-9402-5BA4411F8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1678" y="448229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39">
              <a:extLst>
                <a:ext uri="{FF2B5EF4-FFF2-40B4-BE49-F238E27FC236}">
                  <a16:creationId xmlns:a16="http://schemas.microsoft.com/office/drawing/2014/main" id="{7584B240-17A2-48DA-85C8-341F66C4F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43226" y="448881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40">
              <a:extLst>
                <a:ext uri="{FF2B5EF4-FFF2-40B4-BE49-F238E27FC236}">
                  <a16:creationId xmlns:a16="http://schemas.microsoft.com/office/drawing/2014/main" id="{0219C4FC-2CB5-427F-9F33-A5834892D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01217" y="449208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42">
              <a:extLst>
                <a:ext uri="{FF2B5EF4-FFF2-40B4-BE49-F238E27FC236}">
                  <a16:creationId xmlns:a16="http://schemas.microsoft.com/office/drawing/2014/main" id="{5FBF0933-FF5E-4321-8D3C-7413462845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71778" y="451901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43">
              <a:extLst>
                <a:ext uri="{FF2B5EF4-FFF2-40B4-BE49-F238E27FC236}">
                  <a16:creationId xmlns:a16="http://schemas.microsoft.com/office/drawing/2014/main" id="{2E6D589C-D9A5-4C27-BC99-0C870912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8847" y="452227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44">
              <a:extLst>
                <a:ext uri="{FF2B5EF4-FFF2-40B4-BE49-F238E27FC236}">
                  <a16:creationId xmlns:a16="http://schemas.microsoft.com/office/drawing/2014/main" id="{3AAE79CE-A9F5-4091-9EDD-9AF18D24CE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7356" y="451901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45">
              <a:extLst>
                <a:ext uri="{FF2B5EF4-FFF2-40B4-BE49-F238E27FC236}">
                  <a16:creationId xmlns:a16="http://schemas.microsoft.com/office/drawing/2014/main" id="{CE22994F-D03D-486A-94FA-E2E9600B93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7377" y="452472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8">
              <a:extLst>
                <a:ext uri="{FF2B5EF4-FFF2-40B4-BE49-F238E27FC236}">
                  <a16:creationId xmlns:a16="http://schemas.microsoft.com/office/drawing/2014/main" id="{56F69BEC-67A6-49BE-A79B-DEA26A0E3E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32868" y="448270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8">
              <a:extLst>
                <a:ext uri="{FF2B5EF4-FFF2-40B4-BE49-F238E27FC236}">
                  <a16:creationId xmlns:a16="http://schemas.microsoft.com/office/drawing/2014/main" id="{88D8A28F-787E-49C5-9C34-A450059331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617" y="404488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06">
              <a:extLst>
                <a:ext uri="{FF2B5EF4-FFF2-40B4-BE49-F238E27FC236}">
                  <a16:creationId xmlns:a16="http://schemas.microsoft.com/office/drawing/2014/main" id="{B53BF6C7-F3D6-4D39-982E-0DFCD2986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99" y="42593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20">
              <a:extLst>
                <a:ext uri="{FF2B5EF4-FFF2-40B4-BE49-F238E27FC236}">
                  <a16:creationId xmlns:a16="http://schemas.microsoft.com/office/drawing/2014/main" id="{F3A1BAD8-46B2-4396-90A4-64A57678D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43123" y="414502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20">
              <a:extLst>
                <a:ext uri="{FF2B5EF4-FFF2-40B4-BE49-F238E27FC236}">
                  <a16:creationId xmlns:a16="http://schemas.microsoft.com/office/drawing/2014/main" id="{F125F85A-F814-477D-8262-DFECF4A837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5006" y="415381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25">
              <a:extLst>
                <a:ext uri="{FF2B5EF4-FFF2-40B4-BE49-F238E27FC236}">
                  <a16:creationId xmlns:a16="http://schemas.microsoft.com/office/drawing/2014/main" id="{53C51890-08DF-4F68-9B7D-A45FCB585C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34269" y="443327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137">
              <a:extLst>
                <a:ext uri="{FF2B5EF4-FFF2-40B4-BE49-F238E27FC236}">
                  <a16:creationId xmlns:a16="http://schemas.microsoft.com/office/drawing/2014/main" id="{EB408F99-70FB-45E9-88B0-285350808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61866" y="416564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6">
              <a:extLst>
                <a:ext uri="{FF2B5EF4-FFF2-40B4-BE49-F238E27FC236}">
                  <a16:creationId xmlns:a16="http://schemas.microsoft.com/office/drawing/2014/main" id="{76738844-B284-4A1A-9BB9-1C78E5437B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9087" y="439299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105">
              <a:extLst>
                <a:ext uri="{FF2B5EF4-FFF2-40B4-BE49-F238E27FC236}">
                  <a16:creationId xmlns:a16="http://schemas.microsoft.com/office/drawing/2014/main" id="{78AF8CED-F114-4A7F-9EAA-D7737BCE3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4237" y="419832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06">
              <a:extLst>
                <a:ext uri="{FF2B5EF4-FFF2-40B4-BE49-F238E27FC236}">
                  <a16:creationId xmlns:a16="http://schemas.microsoft.com/office/drawing/2014/main" id="{81F4134F-0B75-4813-893C-1EFF16A2F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5763" y="415291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107">
              <a:extLst>
                <a:ext uri="{FF2B5EF4-FFF2-40B4-BE49-F238E27FC236}">
                  <a16:creationId xmlns:a16="http://schemas.microsoft.com/office/drawing/2014/main" id="{407BA83B-BDC4-46FA-A643-0A46519AC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63638" y="422961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108">
              <a:extLst>
                <a:ext uri="{FF2B5EF4-FFF2-40B4-BE49-F238E27FC236}">
                  <a16:creationId xmlns:a16="http://schemas.microsoft.com/office/drawing/2014/main" id="{F0C37DE0-0363-410F-A6E2-30007F3EC9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8990" y="416515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09">
              <a:extLst>
                <a:ext uri="{FF2B5EF4-FFF2-40B4-BE49-F238E27FC236}">
                  <a16:creationId xmlns:a16="http://schemas.microsoft.com/office/drawing/2014/main" id="{E6F9E65F-176D-43BE-87C4-FBC65C1CD5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40505" y="419780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10">
              <a:extLst>
                <a:ext uri="{FF2B5EF4-FFF2-40B4-BE49-F238E27FC236}">
                  <a16:creationId xmlns:a16="http://schemas.microsoft.com/office/drawing/2014/main" id="{4EAB9AD4-661B-47AE-B073-C1A9F8BE5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7174" y="417016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11">
              <a:extLst>
                <a:ext uri="{FF2B5EF4-FFF2-40B4-BE49-F238E27FC236}">
                  <a16:creationId xmlns:a16="http://schemas.microsoft.com/office/drawing/2014/main" id="{DBBC46DC-42BB-4694-9526-8BA6485717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72304" y="418066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12">
              <a:extLst>
                <a:ext uri="{FF2B5EF4-FFF2-40B4-BE49-F238E27FC236}">
                  <a16:creationId xmlns:a16="http://schemas.microsoft.com/office/drawing/2014/main" id="{54395EF3-155B-4EFF-B95A-F92A74FC0D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7475" y="416841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22">
              <a:extLst>
                <a:ext uri="{FF2B5EF4-FFF2-40B4-BE49-F238E27FC236}">
                  <a16:creationId xmlns:a16="http://schemas.microsoft.com/office/drawing/2014/main" id="{66171B31-CAD6-482C-A77B-42135D408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7460" y="448270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30">
              <a:extLst>
                <a:ext uri="{FF2B5EF4-FFF2-40B4-BE49-F238E27FC236}">
                  <a16:creationId xmlns:a16="http://schemas.microsoft.com/office/drawing/2014/main" id="{CF2FFA42-E251-47CD-9B07-E14AB17162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5652" y="448596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131">
              <a:extLst>
                <a:ext uri="{FF2B5EF4-FFF2-40B4-BE49-F238E27FC236}">
                  <a16:creationId xmlns:a16="http://schemas.microsoft.com/office/drawing/2014/main" id="{E0179420-5731-458F-B4C1-F9643AD30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9079" y="446923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132">
              <a:extLst>
                <a:ext uri="{FF2B5EF4-FFF2-40B4-BE49-F238E27FC236}">
                  <a16:creationId xmlns:a16="http://schemas.microsoft.com/office/drawing/2014/main" id="{CAC9BD3C-759D-4A6C-BE6A-DE195B7F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45566" y="450894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134">
              <a:extLst>
                <a:ext uri="{FF2B5EF4-FFF2-40B4-BE49-F238E27FC236}">
                  <a16:creationId xmlns:a16="http://schemas.microsoft.com/office/drawing/2014/main" id="{821D69E2-9C40-4B03-BD90-461F86EA53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41863" y="451491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135">
              <a:extLst>
                <a:ext uri="{FF2B5EF4-FFF2-40B4-BE49-F238E27FC236}">
                  <a16:creationId xmlns:a16="http://schemas.microsoft.com/office/drawing/2014/main" id="{14A067AA-4049-4252-955A-09AB6E163F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03010" y="448758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141">
              <a:extLst>
                <a:ext uri="{FF2B5EF4-FFF2-40B4-BE49-F238E27FC236}">
                  <a16:creationId xmlns:a16="http://schemas.microsoft.com/office/drawing/2014/main" id="{D492653B-CD03-487E-817C-C7ABD08ED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70370" y="44713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91">
              <a:extLst>
                <a:ext uri="{FF2B5EF4-FFF2-40B4-BE49-F238E27FC236}">
                  <a16:creationId xmlns:a16="http://schemas.microsoft.com/office/drawing/2014/main" id="{A8A7DA15-ECD2-40DC-B47A-8DFEF8662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4291" y="422837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92">
              <a:extLst>
                <a:ext uri="{FF2B5EF4-FFF2-40B4-BE49-F238E27FC236}">
                  <a16:creationId xmlns:a16="http://schemas.microsoft.com/office/drawing/2014/main" id="{5270AE32-C036-4ABA-A28A-8BDF16A345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8412" y="416515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93">
              <a:extLst>
                <a:ext uri="{FF2B5EF4-FFF2-40B4-BE49-F238E27FC236}">
                  <a16:creationId xmlns:a16="http://schemas.microsoft.com/office/drawing/2014/main" id="{BD78EB4C-3276-473A-8AAC-2AA6DEEC8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34050" y="418756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94">
              <a:extLst>
                <a:ext uri="{FF2B5EF4-FFF2-40B4-BE49-F238E27FC236}">
                  <a16:creationId xmlns:a16="http://schemas.microsoft.com/office/drawing/2014/main" id="{4C4AD0D0-79C3-4D58-9028-2B957623D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0857" y="422599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95">
              <a:extLst>
                <a:ext uri="{FF2B5EF4-FFF2-40B4-BE49-F238E27FC236}">
                  <a16:creationId xmlns:a16="http://schemas.microsoft.com/office/drawing/2014/main" id="{BFCD6DC4-AF58-4A64-8DCB-5BD58DFA11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03226" y="41700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96">
              <a:extLst>
                <a:ext uri="{FF2B5EF4-FFF2-40B4-BE49-F238E27FC236}">
                  <a16:creationId xmlns:a16="http://schemas.microsoft.com/office/drawing/2014/main" id="{ECE83EA9-F58D-452D-B8FD-6893B61C7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1633" y="417662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97">
              <a:extLst>
                <a:ext uri="{FF2B5EF4-FFF2-40B4-BE49-F238E27FC236}">
                  <a16:creationId xmlns:a16="http://schemas.microsoft.com/office/drawing/2014/main" id="{0E47C341-DBCD-4B50-BA3E-BA1766E8F9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15301" y="417907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98">
              <a:extLst>
                <a:ext uri="{FF2B5EF4-FFF2-40B4-BE49-F238E27FC236}">
                  <a16:creationId xmlns:a16="http://schemas.microsoft.com/office/drawing/2014/main" id="{77E5DE6C-50A8-421E-9A34-E9122E2D02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6893" y="417907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99">
              <a:extLst>
                <a:ext uri="{FF2B5EF4-FFF2-40B4-BE49-F238E27FC236}">
                  <a16:creationId xmlns:a16="http://schemas.microsoft.com/office/drawing/2014/main" id="{56DC8E20-D76C-4E6D-8346-4BBCB80E0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90078" y="417906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100">
              <a:extLst>
                <a:ext uri="{FF2B5EF4-FFF2-40B4-BE49-F238E27FC236}">
                  <a16:creationId xmlns:a16="http://schemas.microsoft.com/office/drawing/2014/main" id="{9F8FBEA6-0AAC-4A0C-9D6A-BF5F5BB307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42426" y="417906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101">
              <a:extLst>
                <a:ext uri="{FF2B5EF4-FFF2-40B4-BE49-F238E27FC236}">
                  <a16:creationId xmlns:a16="http://schemas.microsoft.com/office/drawing/2014/main" id="{F48C8948-1728-44FC-AB88-5BF4099A89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9639" y="418559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104">
              <a:extLst>
                <a:ext uri="{FF2B5EF4-FFF2-40B4-BE49-F238E27FC236}">
                  <a16:creationId xmlns:a16="http://schemas.microsoft.com/office/drawing/2014/main" id="{3C00F0D0-A2FD-432B-A5AA-424BCFD3F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8990" y="424238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13">
              <a:extLst>
                <a:ext uri="{FF2B5EF4-FFF2-40B4-BE49-F238E27FC236}">
                  <a16:creationId xmlns:a16="http://schemas.microsoft.com/office/drawing/2014/main" id="{BDC2CC1B-9413-40CD-9802-397011A621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7211" y="424027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114">
              <a:extLst>
                <a:ext uri="{FF2B5EF4-FFF2-40B4-BE49-F238E27FC236}">
                  <a16:creationId xmlns:a16="http://schemas.microsoft.com/office/drawing/2014/main" id="{6C92AAFB-3AC6-4FC4-92F0-AB55F797D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83665" y="424027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15">
              <a:extLst>
                <a:ext uri="{FF2B5EF4-FFF2-40B4-BE49-F238E27FC236}">
                  <a16:creationId xmlns:a16="http://schemas.microsoft.com/office/drawing/2014/main" id="{7F22BDEC-7BA5-40F9-84C0-1BDC961F65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6519" y="424598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20">
              <a:extLst>
                <a:ext uri="{FF2B5EF4-FFF2-40B4-BE49-F238E27FC236}">
                  <a16:creationId xmlns:a16="http://schemas.microsoft.com/office/drawing/2014/main" id="{A3525B15-C557-4F40-9185-EF5241262A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7231" y="440319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21">
              <a:extLst>
                <a:ext uri="{FF2B5EF4-FFF2-40B4-BE49-F238E27FC236}">
                  <a16:creationId xmlns:a16="http://schemas.microsoft.com/office/drawing/2014/main" id="{72DC9B9F-0878-4A41-AAB5-5A1EC70EB3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93080" y="442641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25">
              <a:extLst>
                <a:ext uri="{FF2B5EF4-FFF2-40B4-BE49-F238E27FC236}">
                  <a16:creationId xmlns:a16="http://schemas.microsoft.com/office/drawing/2014/main" id="{32E9E717-B03F-444F-AFA5-15812F309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9094" y="454107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26">
              <a:extLst>
                <a:ext uri="{FF2B5EF4-FFF2-40B4-BE49-F238E27FC236}">
                  <a16:creationId xmlns:a16="http://schemas.microsoft.com/office/drawing/2014/main" id="{5D756BA2-03B8-40F6-9169-BC3709C2A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5906" y="4433388"/>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27">
              <a:extLst>
                <a:ext uri="{FF2B5EF4-FFF2-40B4-BE49-F238E27FC236}">
                  <a16:creationId xmlns:a16="http://schemas.microsoft.com/office/drawing/2014/main" id="{42BD4CAB-3F28-4236-8BFB-FBF5C61D2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0690" y="44333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28">
              <a:extLst>
                <a:ext uri="{FF2B5EF4-FFF2-40B4-BE49-F238E27FC236}">
                  <a16:creationId xmlns:a16="http://schemas.microsoft.com/office/drawing/2014/main" id="{4964135B-83FA-4752-B51F-4CFD602E98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7880" y="453227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29">
              <a:extLst>
                <a:ext uri="{FF2B5EF4-FFF2-40B4-BE49-F238E27FC236}">
                  <a16:creationId xmlns:a16="http://schemas.microsoft.com/office/drawing/2014/main" id="{F3C3490C-C80D-4EBD-B0FF-3442D00A2E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5676" y="443665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33">
              <a:extLst>
                <a:ext uri="{FF2B5EF4-FFF2-40B4-BE49-F238E27FC236}">
                  <a16:creationId xmlns:a16="http://schemas.microsoft.com/office/drawing/2014/main" id="{753BA736-C0F4-4347-A2C2-8E04EE964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2492" y="4445628"/>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36">
              <a:extLst>
                <a:ext uri="{FF2B5EF4-FFF2-40B4-BE49-F238E27FC236}">
                  <a16:creationId xmlns:a16="http://schemas.microsoft.com/office/drawing/2014/main" id="{CF428053-E04E-4393-A359-CA6B3A2159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498" y="449493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37">
              <a:extLst>
                <a:ext uri="{FF2B5EF4-FFF2-40B4-BE49-F238E27FC236}">
                  <a16:creationId xmlns:a16="http://schemas.microsoft.com/office/drawing/2014/main" id="{D13AE202-2FC6-43BE-A627-885299B6C6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33708" y="446113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38">
              <a:extLst>
                <a:ext uri="{FF2B5EF4-FFF2-40B4-BE49-F238E27FC236}">
                  <a16:creationId xmlns:a16="http://schemas.microsoft.com/office/drawing/2014/main" id="{C5E6661C-2D64-4582-9DE2-BB12642A7A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81151" y="4463581"/>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40">
              <a:extLst>
                <a:ext uri="{FF2B5EF4-FFF2-40B4-BE49-F238E27FC236}">
                  <a16:creationId xmlns:a16="http://schemas.microsoft.com/office/drawing/2014/main" id="{C23ABE2D-B41B-40A7-A361-A53B37AFB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60690" y="4473372"/>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42">
              <a:extLst>
                <a:ext uri="{FF2B5EF4-FFF2-40B4-BE49-F238E27FC236}">
                  <a16:creationId xmlns:a16="http://schemas.microsoft.com/office/drawing/2014/main" id="{CE3296F5-7A30-4DB9-B08F-524BDDEB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31251" y="4500301"/>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125">
              <a:extLst>
                <a:ext uri="{FF2B5EF4-FFF2-40B4-BE49-F238E27FC236}">
                  <a16:creationId xmlns:a16="http://schemas.microsoft.com/office/drawing/2014/main" id="{DABAC787-1EC4-4F31-A114-BECB16800C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93742" y="453408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137">
              <a:extLst>
                <a:ext uri="{FF2B5EF4-FFF2-40B4-BE49-F238E27FC236}">
                  <a16:creationId xmlns:a16="http://schemas.microsoft.com/office/drawing/2014/main" id="{4EBBFFB4-01C2-4163-BD3E-C91FBC0548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21339" y="421864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2494-18E3-4C72-81DA-51BCBA7456BD}"/>
              </a:ext>
            </a:extLst>
          </p:cNvPr>
          <p:cNvSpPr>
            <a:spLocks noGrp="1"/>
          </p:cNvSpPr>
          <p:nvPr>
            <p:ph type="title"/>
          </p:nvPr>
        </p:nvSpPr>
        <p:spPr/>
        <p:txBody>
          <a:bodyPr/>
          <a:lstStyle/>
          <a:p>
            <a:r>
              <a:rPr lang="en-US" dirty="0"/>
              <a:t>Working on Skills to Be </a:t>
            </a:r>
            <a:r>
              <a:rPr lang="en-US"/>
              <a:t>Successful</a:t>
            </a:r>
            <a:endParaRPr lang="en-US" dirty="0"/>
          </a:p>
        </p:txBody>
      </p:sp>
      <p:sp>
        <p:nvSpPr>
          <p:cNvPr id="3" name="Text Placeholder 2">
            <a:extLst>
              <a:ext uri="{FF2B5EF4-FFF2-40B4-BE49-F238E27FC236}">
                <a16:creationId xmlns:a16="http://schemas.microsoft.com/office/drawing/2014/main" id="{90FE1C63-4AAA-4E26-A8DE-A98F3C7B35CD}"/>
              </a:ext>
            </a:extLst>
          </p:cNvPr>
          <p:cNvSpPr>
            <a:spLocks noGrp="1"/>
          </p:cNvSpPr>
          <p:nvPr>
            <p:ph type="body" idx="1"/>
          </p:nvPr>
        </p:nvSpPr>
        <p:spPr/>
        <p:txBody>
          <a:bodyPr/>
          <a:lstStyle/>
          <a:p>
            <a:r>
              <a:rPr lang="en-US"/>
              <a:t>Cooking- Hey We All Have To Eat :)</a:t>
            </a:r>
          </a:p>
        </p:txBody>
      </p:sp>
      <p:pic>
        <p:nvPicPr>
          <p:cNvPr id="7" name="Picture 7" descr="A group of people sitting at a table eating food&#10;&#10;Description automatically generated">
            <a:extLst>
              <a:ext uri="{FF2B5EF4-FFF2-40B4-BE49-F238E27FC236}">
                <a16:creationId xmlns:a16="http://schemas.microsoft.com/office/drawing/2014/main" id="{4DCB80A6-DA80-4E8B-8565-32F6B57A97FB}"/>
              </a:ext>
            </a:extLst>
          </p:cNvPr>
          <p:cNvPicPr>
            <a:picLocks noGrp="1" noChangeAspect="1"/>
          </p:cNvPicPr>
          <p:nvPr>
            <p:ph sz="half" idx="2"/>
          </p:nvPr>
        </p:nvPicPr>
        <p:blipFill>
          <a:blip r:embed="rId2"/>
          <a:stretch>
            <a:fillRect/>
          </a:stretch>
        </p:blipFill>
        <p:spPr>
          <a:xfrm>
            <a:off x="1433559" y="2510632"/>
            <a:ext cx="3684588" cy="3684588"/>
          </a:xfrm>
        </p:spPr>
      </p:pic>
      <p:sp>
        <p:nvSpPr>
          <p:cNvPr id="5" name="Text Placeholder 4">
            <a:extLst>
              <a:ext uri="{FF2B5EF4-FFF2-40B4-BE49-F238E27FC236}">
                <a16:creationId xmlns:a16="http://schemas.microsoft.com/office/drawing/2014/main" id="{36FB3BF6-9A1F-4EC5-8366-507BB2A9F98F}"/>
              </a:ext>
            </a:extLst>
          </p:cNvPr>
          <p:cNvSpPr>
            <a:spLocks noGrp="1"/>
          </p:cNvSpPr>
          <p:nvPr>
            <p:ph type="body" sz="quarter" idx="3"/>
          </p:nvPr>
        </p:nvSpPr>
        <p:spPr/>
        <p:txBody>
          <a:bodyPr/>
          <a:lstStyle/>
          <a:p>
            <a:r>
              <a:rPr lang="en-US"/>
              <a:t>Science</a:t>
            </a:r>
          </a:p>
        </p:txBody>
      </p:sp>
      <p:pic>
        <p:nvPicPr>
          <p:cNvPr id="9" name="Picture 9" descr="A picture containing person, indoor, table, person&#10;&#10;Description automatically generated">
            <a:extLst>
              <a:ext uri="{FF2B5EF4-FFF2-40B4-BE49-F238E27FC236}">
                <a16:creationId xmlns:a16="http://schemas.microsoft.com/office/drawing/2014/main" id="{E76E40D3-E3EA-4598-8A06-F068B5102D0E}"/>
              </a:ext>
            </a:extLst>
          </p:cNvPr>
          <p:cNvPicPr>
            <a:picLocks noGrp="1" noChangeAspect="1"/>
          </p:cNvPicPr>
          <p:nvPr>
            <p:ph sz="quarter" idx="4"/>
          </p:nvPr>
        </p:nvPicPr>
        <p:blipFill>
          <a:blip r:embed="rId3"/>
          <a:stretch>
            <a:fillRect/>
          </a:stretch>
        </p:blipFill>
        <p:spPr>
          <a:xfrm rot="5400000">
            <a:off x="6944157" y="2505075"/>
            <a:ext cx="2763441" cy="3684588"/>
          </a:xfrm>
        </p:spPr>
      </p:pic>
      <p:pic>
        <p:nvPicPr>
          <p:cNvPr id="4" name="Picture 5" descr="Logo, company name&#10;&#10;Description automatically generated">
            <a:extLst>
              <a:ext uri="{FF2B5EF4-FFF2-40B4-BE49-F238E27FC236}">
                <a16:creationId xmlns:a16="http://schemas.microsoft.com/office/drawing/2014/main" id="{71F8982F-4596-4DC6-BD65-CB1AA3AB6F0C}"/>
              </a:ext>
            </a:extLst>
          </p:cNvPr>
          <p:cNvPicPr>
            <a:picLocks noChangeAspect="1"/>
          </p:cNvPicPr>
          <p:nvPr/>
        </p:nvPicPr>
        <p:blipFill>
          <a:blip r:embed="rId4"/>
          <a:stretch>
            <a:fillRect/>
          </a:stretch>
        </p:blipFill>
        <p:spPr>
          <a:xfrm>
            <a:off x="6823494" y="5884074"/>
            <a:ext cx="2743200" cy="840795"/>
          </a:xfrm>
          <a:prstGeom prst="rect">
            <a:avLst/>
          </a:prstGeom>
        </p:spPr>
      </p:pic>
      <p:sp>
        <p:nvSpPr>
          <p:cNvPr id="6" name="TextBox 5">
            <a:extLst>
              <a:ext uri="{FF2B5EF4-FFF2-40B4-BE49-F238E27FC236}">
                <a16:creationId xmlns:a16="http://schemas.microsoft.com/office/drawing/2014/main" id="{0C2286C5-C80A-4A78-9937-C633434927E0}"/>
              </a:ext>
            </a:extLst>
          </p:cNvPr>
          <p:cNvSpPr txBox="1"/>
          <p:nvPr/>
        </p:nvSpPr>
        <p:spPr>
          <a:xfrm>
            <a:off x="83516" y="5326259"/>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rPr>
              <a:t>We have </a:t>
            </a:r>
          </a:p>
          <a:p>
            <a:r>
              <a:rPr lang="en-US" b="1" dirty="0">
                <a:solidFill>
                  <a:srgbClr val="FF0000"/>
                </a:solidFill>
              </a:rPr>
              <a:t>made </a:t>
            </a:r>
            <a:r>
              <a:rPr lang="en-US" b="1">
                <a:solidFill>
                  <a:srgbClr val="FF0000"/>
                </a:solidFill>
              </a:rPr>
              <a:t>Latkes</a:t>
            </a:r>
            <a:r>
              <a:rPr lang="en-US" b="1" dirty="0">
                <a:solidFill>
                  <a:srgbClr val="FF0000"/>
                </a:solidFill>
              </a:rPr>
              <a:t>, pancakes and Quesadillas all with a hot plate and a pan.</a:t>
            </a:r>
          </a:p>
        </p:txBody>
      </p:sp>
      <p:sp>
        <p:nvSpPr>
          <p:cNvPr id="8" name="TextBox 7">
            <a:extLst>
              <a:ext uri="{FF2B5EF4-FFF2-40B4-BE49-F238E27FC236}">
                <a16:creationId xmlns:a16="http://schemas.microsoft.com/office/drawing/2014/main" id="{A27E47EB-EBE4-4132-98F3-49E6B621A038}"/>
              </a:ext>
            </a:extLst>
          </p:cNvPr>
          <p:cNvSpPr txBox="1"/>
          <p:nvPr/>
        </p:nvSpPr>
        <p:spPr>
          <a:xfrm>
            <a:off x="8205952" y="16764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B050"/>
                </a:solidFill>
              </a:rPr>
              <a:t>We are looking at microorganisms which are all around us.</a:t>
            </a:r>
          </a:p>
        </p:txBody>
      </p:sp>
    </p:spTree>
    <p:extLst>
      <p:ext uri="{BB962C8B-B14F-4D97-AF65-F5344CB8AC3E}">
        <p14:creationId xmlns:p14="http://schemas.microsoft.com/office/powerpoint/2010/main" val="1413456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5C69-8BBF-425D-BB9F-4329D4EB6866}"/>
              </a:ext>
            </a:extLst>
          </p:cNvPr>
          <p:cNvSpPr>
            <a:spLocks noGrp="1"/>
          </p:cNvSpPr>
          <p:nvPr>
            <p:ph type="title"/>
          </p:nvPr>
        </p:nvSpPr>
        <p:spPr/>
        <p:txBody>
          <a:bodyPr/>
          <a:lstStyle/>
          <a:p>
            <a:r>
              <a:rPr lang="en-US"/>
              <a:t>We have Fun outside and Inside</a:t>
            </a:r>
          </a:p>
        </p:txBody>
      </p:sp>
      <p:sp>
        <p:nvSpPr>
          <p:cNvPr id="3" name="Text Placeholder 2">
            <a:extLst>
              <a:ext uri="{FF2B5EF4-FFF2-40B4-BE49-F238E27FC236}">
                <a16:creationId xmlns:a16="http://schemas.microsoft.com/office/drawing/2014/main" id="{24C201EB-BCAA-4BEE-9634-96069E50F501}"/>
              </a:ext>
            </a:extLst>
          </p:cNvPr>
          <p:cNvSpPr>
            <a:spLocks noGrp="1"/>
          </p:cNvSpPr>
          <p:nvPr>
            <p:ph type="body" idx="1"/>
          </p:nvPr>
        </p:nvSpPr>
        <p:spPr/>
        <p:txBody>
          <a:bodyPr/>
          <a:lstStyle/>
          <a:p>
            <a:r>
              <a:rPr lang="en-US"/>
              <a:t>We Are Brooklyn</a:t>
            </a:r>
          </a:p>
        </p:txBody>
      </p:sp>
      <p:pic>
        <p:nvPicPr>
          <p:cNvPr id="7" name="Picture 7" descr="A group of people walking in front of a sign&#10;&#10;Description automatically generated">
            <a:extLst>
              <a:ext uri="{FF2B5EF4-FFF2-40B4-BE49-F238E27FC236}">
                <a16:creationId xmlns:a16="http://schemas.microsoft.com/office/drawing/2014/main" id="{7B63177F-67A7-4B5D-A710-844C7E400DA6}"/>
              </a:ext>
            </a:extLst>
          </p:cNvPr>
          <p:cNvPicPr>
            <a:picLocks noGrp="1" noChangeAspect="1"/>
          </p:cNvPicPr>
          <p:nvPr>
            <p:ph sz="half" idx="2"/>
          </p:nvPr>
        </p:nvPicPr>
        <p:blipFill>
          <a:blip r:embed="rId2"/>
          <a:stretch>
            <a:fillRect/>
          </a:stretch>
        </p:blipFill>
        <p:spPr>
          <a:xfrm>
            <a:off x="839787" y="2525876"/>
            <a:ext cx="4872133" cy="3654100"/>
          </a:xfrm>
        </p:spPr>
      </p:pic>
      <p:sp>
        <p:nvSpPr>
          <p:cNvPr id="5" name="Text Placeholder 4">
            <a:extLst>
              <a:ext uri="{FF2B5EF4-FFF2-40B4-BE49-F238E27FC236}">
                <a16:creationId xmlns:a16="http://schemas.microsoft.com/office/drawing/2014/main" id="{15350914-84F6-4803-85E2-EAAF25386255}"/>
              </a:ext>
            </a:extLst>
          </p:cNvPr>
          <p:cNvSpPr>
            <a:spLocks noGrp="1"/>
          </p:cNvSpPr>
          <p:nvPr>
            <p:ph type="body" sz="quarter" idx="3"/>
          </p:nvPr>
        </p:nvSpPr>
        <p:spPr/>
        <p:txBody>
          <a:bodyPr/>
          <a:lstStyle/>
          <a:p>
            <a:r>
              <a:rPr lang="en-US"/>
              <a:t>Sip &amp; Paint</a:t>
            </a:r>
          </a:p>
        </p:txBody>
      </p:sp>
      <p:pic>
        <p:nvPicPr>
          <p:cNvPr id="8" name="Picture 8" descr="A group of people sitting at a table&#10;&#10;Description automatically generated">
            <a:extLst>
              <a:ext uri="{FF2B5EF4-FFF2-40B4-BE49-F238E27FC236}">
                <a16:creationId xmlns:a16="http://schemas.microsoft.com/office/drawing/2014/main" id="{23C5D1C8-C8E9-4181-952B-A67F49F07687}"/>
              </a:ext>
            </a:extLst>
          </p:cNvPr>
          <p:cNvPicPr>
            <a:picLocks noGrp="1" noChangeAspect="1"/>
          </p:cNvPicPr>
          <p:nvPr>
            <p:ph sz="quarter" idx="4"/>
          </p:nvPr>
        </p:nvPicPr>
        <p:blipFill>
          <a:blip r:embed="rId3"/>
          <a:stretch>
            <a:fillRect/>
          </a:stretch>
        </p:blipFill>
        <p:spPr>
          <a:xfrm>
            <a:off x="5889810" y="2520319"/>
            <a:ext cx="4872134" cy="3654101"/>
          </a:xfrm>
        </p:spPr>
      </p:pic>
      <p:pic>
        <p:nvPicPr>
          <p:cNvPr id="4" name="Picture 5" descr="Logo, company name&#10;&#10;Description automatically generated">
            <a:extLst>
              <a:ext uri="{FF2B5EF4-FFF2-40B4-BE49-F238E27FC236}">
                <a16:creationId xmlns:a16="http://schemas.microsoft.com/office/drawing/2014/main" id="{EB7CECCC-708E-40C6-BDD8-4695605E6F40}"/>
              </a:ext>
            </a:extLst>
          </p:cNvPr>
          <p:cNvPicPr>
            <a:picLocks noChangeAspect="1"/>
          </p:cNvPicPr>
          <p:nvPr/>
        </p:nvPicPr>
        <p:blipFill>
          <a:blip r:embed="rId4"/>
          <a:stretch>
            <a:fillRect/>
          </a:stretch>
        </p:blipFill>
        <p:spPr>
          <a:xfrm>
            <a:off x="9277064" y="679470"/>
            <a:ext cx="1928649" cy="591175"/>
          </a:xfrm>
          <a:prstGeom prst="rect">
            <a:avLst/>
          </a:prstGeom>
        </p:spPr>
      </p:pic>
      <p:sp>
        <p:nvSpPr>
          <p:cNvPr id="6" name="TextBox 5">
            <a:extLst>
              <a:ext uri="{FF2B5EF4-FFF2-40B4-BE49-F238E27FC236}">
                <a16:creationId xmlns:a16="http://schemas.microsoft.com/office/drawing/2014/main" id="{61298880-BF56-4F9A-B575-8A34D1AE8F09}"/>
              </a:ext>
            </a:extLst>
          </p:cNvPr>
          <p:cNvSpPr txBox="1"/>
          <p:nvPr/>
        </p:nvSpPr>
        <p:spPr>
          <a:xfrm>
            <a:off x="3463158" y="1203435"/>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3">
                    <a:lumMod val="50000"/>
                  </a:schemeClr>
                </a:solidFill>
              </a:rPr>
              <a:t>Coney Island is a place to eat famous Nathan Hotdogs, go on carnival rides and enjoy the beach.</a:t>
            </a:r>
          </a:p>
        </p:txBody>
      </p:sp>
      <p:sp>
        <p:nvSpPr>
          <p:cNvPr id="9" name="TextBox 8">
            <a:extLst>
              <a:ext uri="{FF2B5EF4-FFF2-40B4-BE49-F238E27FC236}">
                <a16:creationId xmlns:a16="http://schemas.microsoft.com/office/drawing/2014/main" id="{4199ECA1-3D31-458B-9226-AD324BF24F64}"/>
              </a:ext>
            </a:extLst>
          </p:cNvPr>
          <p:cNvSpPr txBox="1"/>
          <p:nvPr/>
        </p:nvSpPr>
        <p:spPr>
          <a:xfrm>
            <a:off x="7980965" y="180613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7030A0"/>
                </a:solidFill>
              </a:rPr>
              <a:t>Exploring and using our imagination.</a:t>
            </a:r>
          </a:p>
        </p:txBody>
      </p:sp>
    </p:spTree>
    <p:extLst>
      <p:ext uri="{BB962C8B-B14F-4D97-AF65-F5344CB8AC3E}">
        <p14:creationId xmlns:p14="http://schemas.microsoft.com/office/powerpoint/2010/main" val="147130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50BC-7DB7-4BBC-878F-5569EB479358}"/>
              </a:ext>
            </a:extLst>
          </p:cNvPr>
          <p:cNvSpPr>
            <a:spLocks noGrp="1"/>
          </p:cNvSpPr>
          <p:nvPr>
            <p:ph type="title"/>
          </p:nvPr>
        </p:nvSpPr>
        <p:spPr/>
        <p:txBody>
          <a:bodyPr/>
          <a:lstStyle/>
          <a:p>
            <a:r>
              <a:rPr lang="en-US"/>
              <a:t>Music- </a:t>
            </a:r>
          </a:p>
        </p:txBody>
      </p:sp>
      <p:pic>
        <p:nvPicPr>
          <p:cNvPr id="5" name="Picture 5" descr="A picture containing indoor, small, purple, table&#10;&#10;Description automatically generated">
            <a:extLst>
              <a:ext uri="{FF2B5EF4-FFF2-40B4-BE49-F238E27FC236}">
                <a16:creationId xmlns:a16="http://schemas.microsoft.com/office/drawing/2014/main" id="{B8B2175D-7E94-4FC0-87EB-3BBD1935FFC1}"/>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2809635" y="-9549"/>
            <a:ext cx="4684713" cy="1983195"/>
          </a:xfrm>
        </p:spPr>
      </p:pic>
      <p:pic>
        <p:nvPicPr>
          <p:cNvPr id="8" name="Picture 8" descr="A group of people on a sidewalk&#10;&#10;Description automatically generated">
            <a:extLst>
              <a:ext uri="{FF2B5EF4-FFF2-40B4-BE49-F238E27FC236}">
                <a16:creationId xmlns:a16="http://schemas.microsoft.com/office/drawing/2014/main" id="{6A9EC8B6-50B2-422D-8BEC-1B7052985E16}"/>
              </a:ext>
            </a:extLst>
          </p:cNvPr>
          <p:cNvPicPr>
            <a:picLocks noGrp="1" noChangeAspect="1"/>
          </p:cNvPicPr>
          <p:nvPr>
            <p:ph sz="half" idx="2"/>
          </p:nvPr>
        </p:nvPicPr>
        <p:blipFill>
          <a:blip r:embed="rId4"/>
          <a:stretch>
            <a:fillRect/>
          </a:stretch>
        </p:blipFill>
        <p:spPr>
          <a:xfrm rot="5400000">
            <a:off x="6730079" y="1825625"/>
            <a:ext cx="3263504" cy="4351338"/>
          </a:xfrm>
        </p:spPr>
      </p:pic>
      <p:pic>
        <p:nvPicPr>
          <p:cNvPr id="9" name="Picture 9" descr="A group of people standing in a room&#10;&#10;Description automatically generated">
            <a:extLst>
              <a:ext uri="{FF2B5EF4-FFF2-40B4-BE49-F238E27FC236}">
                <a16:creationId xmlns:a16="http://schemas.microsoft.com/office/drawing/2014/main" id="{59CC8E4A-721B-40FD-9450-F5B4FC74C917}"/>
              </a:ext>
            </a:extLst>
          </p:cNvPr>
          <p:cNvPicPr>
            <a:picLocks noChangeAspect="1"/>
          </p:cNvPicPr>
          <p:nvPr/>
        </p:nvPicPr>
        <p:blipFill>
          <a:blip r:embed="rId5"/>
          <a:stretch>
            <a:fillRect/>
          </a:stretch>
        </p:blipFill>
        <p:spPr>
          <a:xfrm>
            <a:off x="1000664" y="2184640"/>
            <a:ext cx="4511614" cy="3380116"/>
          </a:xfrm>
          <a:prstGeom prst="rect">
            <a:avLst/>
          </a:prstGeom>
        </p:spPr>
      </p:pic>
      <p:pic>
        <p:nvPicPr>
          <p:cNvPr id="3" name="Picture 3" descr="Logo, company name&#10;&#10;Description automatically generated">
            <a:extLst>
              <a:ext uri="{FF2B5EF4-FFF2-40B4-BE49-F238E27FC236}">
                <a16:creationId xmlns:a16="http://schemas.microsoft.com/office/drawing/2014/main" id="{5B3D5C07-F802-484F-9F56-B3675F7F353B}"/>
              </a:ext>
            </a:extLst>
          </p:cNvPr>
          <p:cNvPicPr>
            <a:picLocks noChangeAspect="1"/>
          </p:cNvPicPr>
          <p:nvPr/>
        </p:nvPicPr>
        <p:blipFill>
          <a:blip r:embed="rId6"/>
          <a:stretch>
            <a:fillRect/>
          </a:stretch>
        </p:blipFill>
        <p:spPr>
          <a:xfrm>
            <a:off x="7671758" y="506942"/>
            <a:ext cx="2743200" cy="840795"/>
          </a:xfrm>
          <a:prstGeom prst="rect">
            <a:avLst/>
          </a:prstGeom>
        </p:spPr>
      </p:pic>
      <p:sp>
        <p:nvSpPr>
          <p:cNvPr id="4" name="TextBox 3">
            <a:extLst>
              <a:ext uri="{FF2B5EF4-FFF2-40B4-BE49-F238E27FC236}">
                <a16:creationId xmlns:a16="http://schemas.microsoft.com/office/drawing/2014/main" id="{D0454B97-31D5-44B0-BBD2-04700E656FFF}"/>
              </a:ext>
            </a:extLst>
          </p:cNvPr>
          <p:cNvSpPr txBox="1"/>
          <p:nvPr/>
        </p:nvSpPr>
        <p:spPr>
          <a:xfrm>
            <a:off x="822434" y="598564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rPr>
              <a:t>Listening &amp; Dancing to our favorite tunes.</a:t>
            </a:r>
          </a:p>
        </p:txBody>
      </p:sp>
      <p:sp>
        <p:nvSpPr>
          <p:cNvPr id="6" name="TextBox 5">
            <a:extLst>
              <a:ext uri="{FF2B5EF4-FFF2-40B4-BE49-F238E27FC236}">
                <a16:creationId xmlns:a16="http://schemas.microsoft.com/office/drawing/2014/main" id="{14F929D7-D41A-43AB-867E-E37E9066ACA8}"/>
              </a:ext>
            </a:extLst>
          </p:cNvPr>
          <p:cNvSpPr txBox="1"/>
          <p:nvPr/>
        </p:nvSpPr>
        <p:spPr>
          <a:xfrm>
            <a:off x="7087586" y="5629275"/>
            <a:ext cx="29008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70C0"/>
                </a:solidFill>
              </a:rPr>
              <a:t>We can also make our own tunes with a keyboard and a computer.</a:t>
            </a:r>
          </a:p>
        </p:txBody>
      </p:sp>
    </p:spTree>
    <p:extLst>
      <p:ext uri="{BB962C8B-B14F-4D97-AF65-F5344CB8AC3E}">
        <p14:creationId xmlns:p14="http://schemas.microsoft.com/office/powerpoint/2010/main" val="2139992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1B0D-8014-4BC4-A39A-40207B8013CB}"/>
              </a:ext>
            </a:extLst>
          </p:cNvPr>
          <p:cNvSpPr>
            <a:spLocks noGrp="1"/>
          </p:cNvSpPr>
          <p:nvPr>
            <p:ph type="title"/>
          </p:nvPr>
        </p:nvSpPr>
        <p:spPr/>
        <p:txBody>
          <a:bodyPr/>
          <a:lstStyle/>
          <a:p>
            <a:r>
              <a:rPr lang="en-US"/>
              <a:t>Self-Advocacy &amp; Speaking Up</a:t>
            </a:r>
          </a:p>
        </p:txBody>
      </p:sp>
      <p:pic>
        <p:nvPicPr>
          <p:cNvPr id="5" name="Picture 5" descr="A group of people standing around a sign posing for the camera&#10;&#10;Description automatically generated">
            <a:extLst>
              <a:ext uri="{FF2B5EF4-FFF2-40B4-BE49-F238E27FC236}">
                <a16:creationId xmlns:a16="http://schemas.microsoft.com/office/drawing/2014/main" id="{CD03EE90-1943-4524-BCCA-81B49F6C0604}"/>
              </a:ext>
            </a:extLst>
          </p:cNvPr>
          <p:cNvPicPr>
            <a:picLocks noGrp="1" noChangeAspect="1"/>
          </p:cNvPicPr>
          <p:nvPr>
            <p:ph idx="1"/>
          </p:nvPr>
        </p:nvPicPr>
        <p:blipFill>
          <a:blip r:embed="rId2"/>
          <a:stretch>
            <a:fillRect/>
          </a:stretch>
        </p:blipFill>
        <p:spPr>
          <a:xfrm rot="5400000">
            <a:off x="1060063" y="1469318"/>
            <a:ext cx="3540508" cy="4707540"/>
          </a:xfrm>
        </p:spPr>
      </p:pic>
      <p:sp>
        <p:nvSpPr>
          <p:cNvPr id="4" name="Text Placeholder 3">
            <a:extLst>
              <a:ext uri="{FF2B5EF4-FFF2-40B4-BE49-F238E27FC236}">
                <a16:creationId xmlns:a16="http://schemas.microsoft.com/office/drawing/2014/main" id="{34B7C34F-886D-402D-A5A1-6C552560F45D}"/>
              </a:ext>
            </a:extLst>
          </p:cNvPr>
          <p:cNvSpPr>
            <a:spLocks noGrp="1"/>
          </p:cNvSpPr>
          <p:nvPr>
            <p:ph type="body" sz="half" idx="2"/>
          </p:nvPr>
        </p:nvSpPr>
        <p:spPr/>
        <p:txBody>
          <a:bodyPr/>
          <a:lstStyle/>
          <a:p>
            <a:endParaRPr lang="en-US"/>
          </a:p>
        </p:txBody>
      </p:sp>
      <p:pic>
        <p:nvPicPr>
          <p:cNvPr id="6" name="Picture 6" descr="A group of people standing in front of a sign&#10;&#10;Description automatically generated">
            <a:extLst>
              <a:ext uri="{FF2B5EF4-FFF2-40B4-BE49-F238E27FC236}">
                <a16:creationId xmlns:a16="http://schemas.microsoft.com/office/drawing/2014/main" id="{CD9FC657-B249-422E-A92A-87D3EF8F4DDE}"/>
              </a:ext>
            </a:extLst>
          </p:cNvPr>
          <p:cNvPicPr>
            <a:picLocks noChangeAspect="1"/>
          </p:cNvPicPr>
          <p:nvPr/>
        </p:nvPicPr>
        <p:blipFill>
          <a:blip r:embed="rId3"/>
          <a:stretch>
            <a:fillRect/>
          </a:stretch>
        </p:blipFill>
        <p:spPr>
          <a:xfrm>
            <a:off x="6794739" y="459357"/>
            <a:ext cx="2743200" cy="2057400"/>
          </a:xfrm>
          <a:prstGeom prst="rect">
            <a:avLst/>
          </a:prstGeom>
        </p:spPr>
      </p:pic>
      <p:pic>
        <p:nvPicPr>
          <p:cNvPr id="7" name="Picture 7" descr="Text&#10;&#10;Description automatically generated">
            <a:extLst>
              <a:ext uri="{FF2B5EF4-FFF2-40B4-BE49-F238E27FC236}">
                <a16:creationId xmlns:a16="http://schemas.microsoft.com/office/drawing/2014/main" id="{BD1268DA-3772-49AD-B0D6-408452ADC0F8}"/>
              </a:ext>
            </a:extLst>
          </p:cNvPr>
          <p:cNvPicPr>
            <a:picLocks noChangeAspect="1"/>
          </p:cNvPicPr>
          <p:nvPr/>
        </p:nvPicPr>
        <p:blipFill>
          <a:blip r:embed="rId4"/>
          <a:stretch>
            <a:fillRect/>
          </a:stretch>
        </p:blipFill>
        <p:spPr>
          <a:xfrm rot="5400000">
            <a:off x="6190892" y="2721633"/>
            <a:ext cx="4037161" cy="3743864"/>
          </a:xfrm>
          <a:prstGeom prst="rect">
            <a:avLst/>
          </a:prstGeom>
        </p:spPr>
      </p:pic>
      <p:pic>
        <p:nvPicPr>
          <p:cNvPr id="3" name="Picture 7" descr="Logo, company name&#10;&#10;Description automatically generated">
            <a:extLst>
              <a:ext uri="{FF2B5EF4-FFF2-40B4-BE49-F238E27FC236}">
                <a16:creationId xmlns:a16="http://schemas.microsoft.com/office/drawing/2014/main" id="{3857124B-5B91-4C82-9016-F99AEF451B20}"/>
              </a:ext>
            </a:extLst>
          </p:cNvPr>
          <p:cNvPicPr>
            <a:picLocks noChangeAspect="1"/>
          </p:cNvPicPr>
          <p:nvPr/>
        </p:nvPicPr>
        <p:blipFill>
          <a:blip r:embed="rId5"/>
          <a:stretch>
            <a:fillRect/>
          </a:stretch>
        </p:blipFill>
        <p:spPr>
          <a:xfrm>
            <a:off x="3602966" y="104376"/>
            <a:ext cx="2743200" cy="840795"/>
          </a:xfrm>
          <a:prstGeom prst="rect">
            <a:avLst/>
          </a:prstGeom>
        </p:spPr>
      </p:pic>
      <p:sp>
        <p:nvSpPr>
          <p:cNvPr id="8" name="TextBox 7">
            <a:extLst>
              <a:ext uri="{FF2B5EF4-FFF2-40B4-BE49-F238E27FC236}">
                <a16:creationId xmlns:a16="http://schemas.microsoft.com/office/drawing/2014/main" id="{DFAA8F20-32B3-425E-987A-66521ACD8E08}"/>
              </a:ext>
            </a:extLst>
          </p:cNvPr>
          <p:cNvSpPr txBox="1"/>
          <p:nvPr/>
        </p:nvSpPr>
        <p:spPr>
          <a:xfrm>
            <a:off x="2241331" y="5657193"/>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"Nothing About Us Without Us"- James Charlton Disability Rights Movement</a:t>
            </a:r>
          </a:p>
        </p:txBody>
      </p:sp>
      <p:sp>
        <p:nvSpPr>
          <p:cNvPr id="9" name="TextBox 8">
            <a:extLst>
              <a:ext uri="{FF2B5EF4-FFF2-40B4-BE49-F238E27FC236}">
                <a16:creationId xmlns:a16="http://schemas.microsoft.com/office/drawing/2014/main" id="{3C85449D-BB11-4F5D-A15E-1C5AECC38E5F}"/>
              </a:ext>
            </a:extLst>
          </p:cNvPr>
          <p:cNvSpPr txBox="1"/>
          <p:nvPr/>
        </p:nvSpPr>
        <p:spPr>
          <a:xfrm>
            <a:off x="9728309" y="82079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2"/>
                </a:solidFill>
              </a:rPr>
              <a:t>We Self-Advocate because We Can!!</a:t>
            </a:r>
          </a:p>
        </p:txBody>
      </p:sp>
    </p:spTree>
    <p:extLst>
      <p:ext uri="{BB962C8B-B14F-4D97-AF65-F5344CB8AC3E}">
        <p14:creationId xmlns:p14="http://schemas.microsoft.com/office/powerpoint/2010/main" val="12217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344A-C204-4798-B33D-01C769AE116E}"/>
              </a:ext>
            </a:extLst>
          </p:cNvPr>
          <p:cNvSpPr>
            <a:spLocks noGrp="1"/>
          </p:cNvSpPr>
          <p:nvPr>
            <p:ph type="title"/>
          </p:nvPr>
        </p:nvSpPr>
        <p:spPr/>
        <p:txBody>
          <a:bodyPr/>
          <a:lstStyle/>
          <a:p>
            <a:r>
              <a:rPr lang="en-US"/>
              <a:t>We Party Harty</a:t>
            </a:r>
          </a:p>
        </p:txBody>
      </p:sp>
      <p:pic>
        <p:nvPicPr>
          <p:cNvPr id="5" name="Picture 5" descr="A group of people standing in front of a crowd posing for the camera&#10;&#10;Description automatically generated">
            <a:extLst>
              <a:ext uri="{FF2B5EF4-FFF2-40B4-BE49-F238E27FC236}">
                <a16:creationId xmlns:a16="http://schemas.microsoft.com/office/drawing/2014/main" id="{C5D08209-F8DA-4337-B021-9079B656D1F8}"/>
              </a:ext>
            </a:extLst>
          </p:cNvPr>
          <p:cNvPicPr>
            <a:picLocks noGrp="1" noChangeAspect="1"/>
          </p:cNvPicPr>
          <p:nvPr>
            <p:ph sz="half" idx="1"/>
          </p:nvPr>
        </p:nvPicPr>
        <p:blipFill>
          <a:blip r:embed="rId2"/>
          <a:stretch>
            <a:fillRect/>
          </a:stretch>
        </p:blipFill>
        <p:spPr>
          <a:xfrm>
            <a:off x="1069848" y="2244773"/>
            <a:ext cx="4684057" cy="3513043"/>
          </a:xfrm>
        </p:spPr>
      </p:pic>
      <p:graphicFrame>
        <p:nvGraphicFramePr>
          <p:cNvPr id="6" name="Diagram 6">
            <a:extLst>
              <a:ext uri="{FF2B5EF4-FFF2-40B4-BE49-F238E27FC236}">
                <a16:creationId xmlns:a16="http://schemas.microsoft.com/office/drawing/2014/main" id="{0DA20F6C-7F9A-4F91-81C8-A2E3EBAE418C}"/>
              </a:ext>
            </a:extLst>
          </p:cNvPr>
          <p:cNvGraphicFramePr>
            <a:graphicFrameLocks noGrp="1"/>
          </p:cNvGraphicFramePr>
          <p:nvPr>
            <p:ph sz="half" idx="2"/>
          </p:nvPr>
        </p:nvGraphicFramePr>
        <p:xfrm>
          <a:off x="6019800" y="1825625"/>
          <a:ext cx="468471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3" descr="A group of people standing in a room&#10;&#10;Description automatically generated">
            <a:extLst>
              <a:ext uri="{FF2B5EF4-FFF2-40B4-BE49-F238E27FC236}">
                <a16:creationId xmlns:a16="http://schemas.microsoft.com/office/drawing/2014/main" id="{D13F5E14-5200-414F-80AA-D56F10D4288C}"/>
              </a:ext>
            </a:extLst>
          </p:cNvPr>
          <p:cNvPicPr>
            <a:picLocks noChangeAspect="1"/>
          </p:cNvPicPr>
          <p:nvPr/>
        </p:nvPicPr>
        <p:blipFill>
          <a:blip r:embed="rId8"/>
          <a:stretch>
            <a:fillRect/>
          </a:stretch>
        </p:blipFill>
        <p:spPr>
          <a:xfrm>
            <a:off x="5874589" y="1825206"/>
            <a:ext cx="5043576" cy="4372153"/>
          </a:xfrm>
          <a:prstGeom prst="rect">
            <a:avLst/>
          </a:prstGeom>
        </p:spPr>
      </p:pic>
      <p:pic>
        <p:nvPicPr>
          <p:cNvPr id="18" name="Picture 18" descr="Logo, company name&#10;&#10;Description automatically generated">
            <a:extLst>
              <a:ext uri="{FF2B5EF4-FFF2-40B4-BE49-F238E27FC236}">
                <a16:creationId xmlns:a16="http://schemas.microsoft.com/office/drawing/2014/main" id="{6E80A460-BCA5-4019-8039-D3BECD594F5A}"/>
              </a:ext>
            </a:extLst>
          </p:cNvPr>
          <p:cNvPicPr>
            <a:picLocks noChangeAspect="1"/>
          </p:cNvPicPr>
          <p:nvPr/>
        </p:nvPicPr>
        <p:blipFill>
          <a:blip r:embed="rId9"/>
          <a:stretch>
            <a:fillRect/>
          </a:stretch>
        </p:blipFill>
        <p:spPr>
          <a:xfrm>
            <a:off x="7556740" y="320036"/>
            <a:ext cx="2743200" cy="840795"/>
          </a:xfrm>
          <a:prstGeom prst="rect">
            <a:avLst/>
          </a:prstGeom>
        </p:spPr>
      </p:pic>
      <p:sp>
        <p:nvSpPr>
          <p:cNvPr id="19" name="TextBox 18">
            <a:extLst>
              <a:ext uri="{FF2B5EF4-FFF2-40B4-BE49-F238E27FC236}">
                <a16:creationId xmlns:a16="http://schemas.microsoft.com/office/drawing/2014/main" id="{D65E00C0-2B0D-4DA1-8ED2-A3540236F0A0}"/>
              </a:ext>
            </a:extLst>
          </p:cNvPr>
          <p:cNvSpPr txBox="1"/>
          <p:nvPr/>
        </p:nvSpPr>
        <p:spPr>
          <a:xfrm>
            <a:off x="861848" y="5814848"/>
            <a:ext cx="483213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1">
                    <a:lumMod val="75000"/>
                  </a:schemeClr>
                </a:solidFill>
              </a:rPr>
              <a:t>We work hard to improve communication, social and academic skills but we got to have Fun :)</a:t>
            </a:r>
          </a:p>
        </p:txBody>
      </p:sp>
    </p:spTree>
    <p:extLst>
      <p:ext uri="{BB962C8B-B14F-4D97-AF65-F5344CB8AC3E}">
        <p14:creationId xmlns:p14="http://schemas.microsoft.com/office/powerpoint/2010/main" val="387228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3"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1" name="Rectangle 70">
            <a:extLst>
              <a:ext uri="{FF2B5EF4-FFF2-40B4-BE49-F238E27FC236}">
                <a16:creationId xmlns:a16="http://schemas.microsoft.com/office/drawing/2014/main" id="{1C199AA6-C640-43C5-B2E4-ABA256856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760E5DB-E6B7-42AF-89B9-F38DF0B04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60828"/>
            <a:ext cx="12192000" cy="2597172"/>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F7C4CD-48EA-4A16-82DF-66E00FBFA545}"/>
              </a:ext>
            </a:extLst>
          </p:cNvPr>
          <p:cNvSpPr>
            <a:spLocks noGrp="1"/>
          </p:cNvSpPr>
          <p:nvPr>
            <p:ph type="title"/>
          </p:nvPr>
        </p:nvSpPr>
        <p:spPr>
          <a:xfrm>
            <a:off x="-737034" y="4636784"/>
            <a:ext cx="6689827" cy="711169"/>
          </a:xfrm>
        </p:spPr>
        <p:txBody>
          <a:bodyPr vert="horz" lIns="91440" tIns="45720" rIns="91440" bIns="45720" rtlCol="0" anchor="b">
            <a:normAutofit fontScale="90000"/>
          </a:bodyPr>
          <a:lstStyle/>
          <a:p>
            <a:pPr algn="ctr"/>
            <a:r>
              <a:rPr lang="en-US" sz="4400"/>
              <a:t>Volunteer Activities</a:t>
            </a:r>
          </a:p>
        </p:txBody>
      </p:sp>
      <p:sp>
        <p:nvSpPr>
          <p:cNvPr id="4" name="Text Placeholder 3">
            <a:extLst>
              <a:ext uri="{FF2B5EF4-FFF2-40B4-BE49-F238E27FC236}">
                <a16:creationId xmlns:a16="http://schemas.microsoft.com/office/drawing/2014/main" id="{1FC37F3D-442F-4C87-9096-756ABCC8AA8C}"/>
              </a:ext>
            </a:extLst>
          </p:cNvPr>
          <p:cNvSpPr>
            <a:spLocks noGrp="1"/>
          </p:cNvSpPr>
          <p:nvPr>
            <p:ph type="body" sz="half" idx="2"/>
          </p:nvPr>
        </p:nvSpPr>
        <p:spPr>
          <a:xfrm>
            <a:off x="514854" y="5343861"/>
            <a:ext cx="2215362" cy="382114"/>
          </a:xfrm>
        </p:spPr>
        <p:txBody>
          <a:bodyPr vert="horz" lIns="91440" tIns="45720" rIns="91440" bIns="45720" rtlCol="0" anchor="t">
            <a:normAutofit/>
          </a:bodyPr>
          <a:lstStyle/>
          <a:p>
            <a:pPr algn="ctr"/>
            <a:r>
              <a:rPr lang="en-US" sz="1400" cap="all" spc="600"/>
              <a:t>GallopNYC</a:t>
            </a:r>
          </a:p>
        </p:txBody>
      </p:sp>
      <p:pic>
        <p:nvPicPr>
          <p:cNvPr id="7" name="Picture 7" descr="A picture containing person, playing, person, young&#10;&#10;Description automatically generated">
            <a:extLst>
              <a:ext uri="{FF2B5EF4-FFF2-40B4-BE49-F238E27FC236}">
                <a16:creationId xmlns:a16="http://schemas.microsoft.com/office/drawing/2014/main" id="{29F7BE58-3070-4467-819F-E9CEBB282190}"/>
              </a:ext>
            </a:extLst>
          </p:cNvPr>
          <p:cNvPicPr>
            <a:picLocks noChangeAspect="1"/>
          </p:cNvPicPr>
          <p:nvPr/>
        </p:nvPicPr>
        <p:blipFill rotWithShape="1">
          <a:blip r:embed="rId2"/>
          <a:srcRect r="20650" b="2"/>
          <a:stretch/>
        </p:blipFill>
        <p:spPr>
          <a:xfrm rot="5400000">
            <a:off x="3963728" y="117076"/>
            <a:ext cx="4273175" cy="4038823"/>
          </a:xfrm>
          <a:prstGeom prst="rect">
            <a:avLst/>
          </a:prstGeom>
        </p:spPr>
      </p:pic>
      <p:pic>
        <p:nvPicPr>
          <p:cNvPr id="5" name="Picture 5" descr="A person riding a horse&#10;&#10;Description automatically generated">
            <a:extLst>
              <a:ext uri="{FF2B5EF4-FFF2-40B4-BE49-F238E27FC236}">
                <a16:creationId xmlns:a16="http://schemas.microsoft.com/office/drawing/2014/main" id="{3C8CC64B-B4A3-4047-AE70-DCD5ACEB8CE8}"/>
              </a:ext>
            </a:extLst>
          </p:cNvPr>
          <p:cNvPicPr>
            <a:picLocks noGrp="1" noChangeAspect="1"/>
          </p:cNvPicPr>
          <p:nvPr>
            <p:ph idx="1"/>
          </p:nvPr>
        </p:nvPicPr>
        <p:blipFill rotWithShape="1">
          <a:blip r:embed="rId3"/>
          <a:srcRect l="4978" r="16419" b="-1"/>
          <a:stretch/>
        </p:blipFill>
        <p:spPr>
          <a:xfrm rot="5400000">
            <a:off x="-88483" y="97820"/>
            <a:ext cx="4273175" cy="4077335"/>
          </a:xfrm>
          <a:prstGeom prst="rect">
            <a:avLst/>
          </a:prstGeom>
        </p:spPr>
      </p:pic>
      <p:pic>
        <p:nvPicPr>
          <p:cNvPr id="6" name="Picture 6" descr="A person standing next to a building&#10;&#10;Description automatically generated">
            <a:extLst>
              <a:ext uri="{FF2B5EF4-FFF2-40B4-BE49-F238E27FC236}">
                <a16:creationId xmlns:a16="http://schemas.microsoft.com/office/drawing/2014/main" id="{29DF30BA-E87F-42EB-85B4-78959519EEED}"/>
              </a:ext>
            </a:extLst>
          </p:cNvPr>
          <p:cNvPicPr>
            <a:picLocks noChangeAspect="1"/>
          </p:cNvPicPr>
          <p:nvPr/>
        </p:nvPicPr>
        <p:blipFill rotWithShape="1">
          <a:blip r:embed="rId4"/>
          <a:srcRect l="8644" r="19794" b="1"/>
          <a:stretch/>
        </p:blipFill>
        <p:spPr>
          <a:xfrm>
            <a:off x="8119173" y="-100"/>
            <a:ext cx="4077335" cy="4273175"/>
          </a:xfrm>
          <a:prstGeom prst="rect">
            <a:avLst/>
          </a:prstGeom>
        </p:spPr>
      </p:pic>
      <p:grpSp>
        <p:nvGrpSpPr>
          <p:cNvPr id="75" name="Group 74">
            <a:extLst>
              <a:ext uri="{FF2B5EF4-FFF2-40B4-BE49-F238E27FC236}">
                <a16:creationId xmlns:a16="http://schemas.microsoft.com/office/drawing/2014/main" id="{33E076B8-00DB-4829-A772-EE29A50620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99" y="4035487"/>
            <a:ext cx="12243348" cy="599027"/>
            <a:chOff x="5599" y="4035487"/>
            <a:chExt cx="12243348" cy="599027"/>
          </a:xfrm>
        </p:grpSpPr>
        <p:sp>
          <p:nvSpPr>
            <p:cNvPr id="76" name="Freeform 6">
              <a:extLst>
                <a:ext uri="{FF2B5EF4-FFF2-40B4-BE49-F238E27FC236}">
                  <a16:creationId xmlns:a16="http://schemas.microsoft.com/office/drawing/2014/main" id="{4F3BCAD0-4607-4CBF-9958-CE264AC753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8465" y="446886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5">
              <a:extLst>
                <a:ext uri="{FF2B5EF4-FFF2-40B4-BE49-F238E27FC236}">
                  <a16:creationId xmlns:a16="http://schemas.microsoft.com/office/drawing/2014/main" id="{2D1F4814-558A-4D02-B034-F7CC01552B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4027" y="404067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6">
              <a:extLst>
                <a:ext uri="{FF2B5EF4-FFF2-40B4-BE49-F238E27FC236}">
                  <a16:creationId xmlns:a16="http://schemas.microsoft.com/office/drawing/2014/main" id="{835EB1C5-0DDB-421A-803C-3CFE5F7F35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6290" y="405210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7">
              <a:extLst>
                <a:ext uri="{FF2B5EF4-FFF2-40B4-BE49-F238E27FC236}">
                  <a16:creationId xmlns:a16="http://schemas.microsoft.com/office/drawing/2014/main" id="{B6B3B0BC-A06D-436E-B4D7-B6BEA3DAE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04165" y="41288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08">
              <a:extLst>
                <a:ext uri="{FF2B5EF4-FFF2-40B4-BE49-F238E27FC236}">
                  <a16:creationId xmlns:a16="http://schemas.microsoft.com/office/drawing/2014/main" id="{698DE96A-6B82-4A16-8C85-8020EE2597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9517" y="406434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09">
              <a:extLst>
                <a:ext uri="{FF2B5EF4-FFF2-40B4-BE49-F238E27FC236}">
                  <a16:creationId xmlns:a16="http://schemas.microsoft.com/office/drawing/2014/main" id="{2DD94D86-59BB-46E4-9429-726123FAF9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71592" y="406760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0">
              <a:extLst>
                <a:ext uri="{FF2B5EF4-FFF2-40B4-BE49-F238E27FC236}">
                  <a16:creationId xmlns:a16="http://schemas.microsoft.com/office/drawing/2014/main" id="{EBD00B65-96F1-4A77-B92B-205AD79F5C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0568" y="406935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11">
              <a:extLst>
                <a:ext uri="{FF2B5EF4-FFF2-40B4-BE49-F238E27FC236}">
                  <a16:creationId xmlns:a16="http://schemas.microsoft.com/office/drawing/2014/main" id="{C79B5315-031A-45A8-A63F-189B407B5B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12831" y="407984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12">
              <a:extLst>
                <a:ext uri="{FF2B5EF4-FFF2-40B4-BE49-F238E27FC236}">
                  <a16:creationId xmlns:a16="http://schemas.microsoft.com/office/drawing/2014/main" id="{22D6FECA-5D06-4A25-BB48-C8BA769C8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0890" y="403548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2">
              <a:extLst>
                <a:ext uri="{FF2B5EF4-FFF2-40B4-BE49-F238E27FC236}">
                  <a16:creationId xmlns:a16="http://schemas.microsoft.com/office/drawing/2014/main" id="{EA1880C6-7CF7-4FB1-9D31-274E7A3649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7982" y="436956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23">
              <a:extLst>
                <a:ext uri="{FF2B5EF4-FFF2-40B4-BE49-F238E27FC236}">
                  <a16:creationId xmlns:a16="http://schemas.microsoft.com/office/drawing/2014/main" id="{6F5ADCD7-6983-443B-8CB3-23E5E0B354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124" y="433896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0">
              <a:extLst>
                <a:ext uri="{FF2B5EF4-FFF2-40B4-BE49-F238E27FC236}">
                  <a16:creationId xmlns:a16="http://schemas.microsoft.com/office/drawing/2014/main" id="{CC56252F-397B-4E77-9A84-26B0A23917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475" y="433580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1">
              <a:extLst>
                <a:ext uri="{FF2B5EF4-FFF2-40B4-BE49-F238E27FC236}">
                  <a16:creationId xmlns:a16="http://schemas.microsoft.com/office/drawing/2014/main" id="{8F80EA85-BFDF-472A-A767-594468E23C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8617" y="436670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2">
              <a:extLst>
                <a:ext uri="{FF2B5EF4-FFF2-40B4-BE49-F238E27FC236}">
                  <a16:creationId xmlns:a16="http://schemas.microsoft.com/office/drawing/2014/main" id="{8AB6AE74-F08E-4894-A9F3-BADD3AD1C0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6093" y="440812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4">
              <a:extLst>
                <a:ext uri="{FF2B5EF4-FFF2-40B4-BE49-F238E27FC236}">
                  <a16:creationId xmlns:a16="http://schemas.microsoft.com/office/drawing/2014/main" id="{403235A5-7108-4159-B97C-FFEC9504C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2390" y="441409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35">
              <a:extLst>
                <a:ext uri="{FF2B5EF4-FFF2-40B4-BE49-F238E27FC236}">
                  <a16:creationId xmlns:a16="http://schemas.microsoft.com/office/drawing/2014/main" id="{6411B5FF-9248-4D0E-B7FB-DA2C6ABAE4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430" y="432019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41">
              <a:extLst>
                <a:ext uri="{FF2B5EF4-FFF2-40B4-BE49-F238E27FC236}">
                  <a16:creationId xmlns:a16="http://schemas.microsoft.com/office/drawing/2014/main" id="{1F651B2C-B600-416E-9C86-6190AD9F83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83320" y="439460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1">
              <a:extLst>
                <a:ext uri="{FF2B5EF4-FFF2-40B4-BE49-F238E27FC236}">
                  <a16:creationId xmlns:a16="http://schemas.microsoft.com/office/drawing/2014/main" id="{63454AB1-9C6D-42DE-B95E-D1D0811252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04818" y="412755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2">
              <a:extLst>
                <a:ext uri="{FF2B5EF4-FFF2-40B4-BE49-F238E27FC236}">
                  <a16:creationId xmlns:a16="http://schemas.microsoft.com/office/drawing/2014/main" id="{4D1758F3-59E2-4222-BD79-8A2721AECE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8939" y="406433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3">
              <a:extLst>
                <a:ext uri="{FF2B5EF4-FFF2-40B4-BE49-F238E27FC236}">
                  <a16:creationId xmlns:a16="http://schemas.microsoft.com/office/drawing/2014/main" id="{A555DCE3-F779-48A9-A413-F24AEB8EE8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0677" y="408689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4">
              <a:extLst>
                <a:ext uri="{FF2B5EF4-FFF2-40B4-BE49-F238E27FC236}">
                  <a16:creationId xmlns:a16="http://schemas.microsoft.com/office/drawing/2014/main" id="{73F2406C-1397-4B3B-9410-5247409290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1384" y="417298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5">
              <a:extLst>
                <a:ext uri="{FF2B5EF4-FFF2-40B4-BE49-F238E27FC236}">
                  <a16:creationId xmlns:a16="http://schemas.microsoft.com/office/drawing/2014/main" id="{6F9490A8-70A6-42EF-8F3A-B2E96AAA39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43753" y="41170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6">
              <a:extLst>
                <a:ext uri="{FF2B5EF4-FFF2-40B4-BE49-F238E27FC236}">
                  <a16:creationId xmlns:a16="http://schemas.microsoft.com/office/drawing/2014/main" id="{621DECC7-63F5-4DDD-9220-6CEB0B01B3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62160" y="412361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7">
              <a:extLst>
                <a:ext uri="{FF2B5EF4-FFF2-40B4-BE49-F238E27FC236}">
                  <a16:creationId xmlns:a16="http://schemas.microsoft.com/office/drawing/2014/main" id="{3939FE02-1BEF-4D7C-A5E6-C1950F6F2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5828" y="41260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8">
              <a:extLst>
                <a:ext uri="{FF2B5EF4-FFF2-40B4-BE49-F238E27FC236}">
                  <a16:creationId xmlns:a16="http://schemas.microsoft.com/office/drawing/2014/main" id="{50217C40-39A3-4B24-91EA-7BD098A481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7420" y="412606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9">
              <a:extLst>
                <a:ext uri="{FF2B5EF4-FFF2-40B4-BE49-F238E27FC236}">
                  <a16:creationId xmlns:a16="http://schemas.microsoft.com/office/drawing/2014/main" id="{BB7A270F-8016-44CE-AF7E-0B7B05AF4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30605" y="412606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0">
              <a:extLst>
                <a:ext uri="{FF2B5EF4-FFF2-40B4-BE49-F238E27FC236}">
                  <a16:creationId xmlns:a16="http://schemas.microsoft.com/office/drawing/2014/main" id="{99F2E142-4F59-4799-BF87-6E2DDEB07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82953" y="412606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1">
              <a:extLst>
                <a:ext uri="{FF2B5EF4-FFF2-40B4-BE49-F238E27FC236}">
                  <a16:creationId xmlns:a16="http://schemas.microsoft.com/office/drawing/2014/main" id="{218080F0-2F72-4F46-AAE4-028D6C9103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80166" y="413259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2">
              <a:extLst>
                <a:ext uri="{FF2B5EF4-FFF2-40B4-BE49-F238E27FC236}">
                  <a16:creationId xmlns:a16="http://schemas.microsoft.com/office/drawing/2014/main" id="{9B56C6A9-19CD-447F-811B-BDC9E88D00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40358" y="413590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3">
              <a:extLst>
                <a:ext uri="{FF2B5EF4-FFF2-40B4-BE49-F238E27FC236}">
                  <a16:creationId xmlns:a16="http://schemas.microsoft.com/office/drawing/2014/main" id="{DA526FAE-F8B0-4B2F-AB07-9DC9E26AA0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20251" y="41415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4">
              <a:extLst>
                <a:ext uri="{FF2B5EF4-FFF2-40B4-BE49-F238E27FC236}">
                  <a16:creationId xmlns:a16="http://schemas.microsoft.com/office/drawing/2014/main" id="{4ECECD11-8BB3-4354-92E2-A4DA50F7D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517" y="414157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3">
              <a:extLst>
                <a:ext uri="{FF2B5EF4-FFF2-40B4-BE49-F238E27FC236}">
                  <a16:creationId xmlns:a16="http://schemas.microsoft.com/office/drawing/2014/main" id="{DCC98544-3E47-4D98-BB92-8F6F54B308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7738" y="418726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14">
              <a:extLst>
                <a:ext uri="{FF2B5EF4-FFF2-40B4-BE49-F238E27FC236}">
                  <a16:creationId xmlns:a16="http://schemas.microsoft.com/office/drawing/2014/main" id="{E98AE610-634B-4071-BFF2-9D50565174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4192" y="418726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15">
              <a:extLst>
                <a:ext uri="{FF2B5EF4-FFF2-40B4-BE49-F238E27FC236}">
                  <a16:creationId xmlns:a16="http://schemas.microsoft.com/office/drawing/2014/main" id="{27AEB32E-1BE1-44CA-98D9-E13BF316D5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7046" y="41929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7">
              <a:extLst>
                <a:ext uri="{FF2B5EF4-FFF2-40B4-BE49-F238E27FC236}">
                  <a16:creationId xmlns:a16="http://schemas.microsoft.com/office/drawing/2014/main" id="{48E6713F-5BD9-4F45-9A49-FFF08667B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2283" y="420522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8">
              <a:extLst>
                <a:ext uri="{FF2B5EF4-FFF2-40B4-BE49-F238E27FC236}">
                  <a16:creationId xmlns:a16="http://schemas.microsoft.com/office/drawing/2014/main" id="{BB3A489A-B2E2-48E4-9FBE-55B3ED7AF2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43227" y="420848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9">
              <a:extLst>
                <a:ext uri="{FF2B5EF4-FFF2-40B4-BE49-F238E27FC236}">
                  <a16:creationId xmlns:a16="http://schemas.microsoft.com/office/drawing/2014/main" id="{094A9D19-E8B9-4F36-8D6D-773311068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9792" y="414920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20">
              <a:extLst>
                <a:ext uri="{FF2B5EF4-FFF2-40B4-BE49-F238E27FC236}">
                  <a16:creationId xmlns:a16="http://schemas.microsoft.com/office/drawing/2014/main" id="{BF289452-AF82-4B62-9C48-CA83DEDF6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8456" y="445116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21">
              <a:extLst>
                <a:ext uri="{FF2B5EF4-FFF2-40B4-BE49-F238E27FC236}">
                  <a16:creationId xmlns:a16="http://schemas.microsoft.com/office/drawing/2014/main" id="{0AE3B059-4604-4A43-B0C3-537E30465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42666" y="446215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25">
              <a:extLst>
                <a:ext uri="{FF2B5EF4-FFF2-40B4-BE49-F238E27FC236}">
                  <a16:creationId xmlns:a16="http://schemas.microsoft.com/office/drawing/2014/main" id="{10132848-C235-45EB-ADB0-C34D402235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9621" y="444026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26">
              <a:extLst>
                <a:ext uri="{FF2B5EF4-FFF2-40B4-BE49-F238E27FC236}">
                  <a16:creationId xmlns:a16="http://schemas.microsoft.com/office/drawing/2014/main" id="{E1E62E3E-E9B7-4E65-A77D-0B156AED1B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6433" y="445209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27">
              <a:extLst>
                <a:ext uri="{FF2B5EF4-FFF2-40B4-BE49-F238E27FC236}">
                  <a16:creationId xmlns:a16="http://schemas.microsoft.com/office/drawing/2014/main" id="{DEE80DB5-E3E3-47A8-8FBF-55A82C1D04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217" y="445209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28">
              <a:extLst>
                <a:ext uri="{FF2B5EF4-FFF2-40B4-BE49-F238E27FC236}">
                  <a16:creationId xmlns:a16="http://schemas.microsoft.com/office/drawing/2014/main" id="{D042F10F-BF8A-4A19-9A21-0D23D22512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8407" y="445536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29">
              <a:extLst>
                <a:ext uri="{FF2B5EF4-FFF2-40B4-BE49-F238E27FC236}">
                  <a16:creationId xmlns:a16="http://schemas.microsoft.com/office/drawing/2014/main" id="{81464074-C977-43A0-9F58-9F2D39D441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6203" y="445536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33">
              <a:extLst>
                <a:ext uri="{FF2B5EF4-FFF2-40B4-BE49-F238E27FC236}">
                  <a16:creationId xmlns:a16="http://schemas.microsoft.com/office/drawing/2014/main" id="{934B71F4-D3D9-42DC-A412-12C7F9E4EE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13019" y="446433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36">
              <a:extLst>
                <a:ext uri="{FF2B5EF4-FFF2-40B4-BE49-F238E27FC236}">
                  <a16:creationId xmlns:a16="http://schemas.microsoft.com/office/drawing/2014/main" id="{FBB01C1C-9203-4630-986A-AB4AF50D7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74116" y="447620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37">
              <a:extLst>
                <a:ext uri="{FF2B5EF4-FFF2-40B4-BE49-F238E27FC236}">
                  <a16:creationId xmlns:a16="http://schemas.microsoft.com/office/drawing/2014/main" id="{601EA298-1C46-48A3-B61A-CF7EFDCD8F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74235" y="447984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38">
              <a:extLst>
                <a:ext uri="{FF2B5EF4-FFF2-40B4-BE49-F238E27FC236}">
                  <a16:creationId xmlns:a16="http://schemas.microsoft.com/office/drawing/2014/main" id="{0D7B4A27-58C9-4260-A47D-07572B7B34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1678" y="448229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39">
              <a:extLst>
                <a:ext uri="{FF2B5EF4-FFF2-40B4-BE49-F238E27FC236}">
                  <a16:creationId xmlns:a16="http://schemas.microsoft.com/office/drawing/2014/main" id="{339C288B-4469-4550-9B08-C37696CE10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43226" y="448881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40">
              <a:extLst>
                <a:ext uri="{FF2B5EF4-FFF2-40B4-BE49-F238E27FC236}">
                  <a16:creationId xmlns:a16="http://schemas.microsoft.com/office/drawing/2014/main" id="{7B1B3374-B2EA-4DF7-8764-C3CB79C7E6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01217" y="449208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42">
              <a:extLst>
                <a:ext uri="{FF2B5EF4-FFF2-40B4-BE49-F238E27FC236}">
                  <a16:creationId xmlns:a16="http://schemas.microsoft.com/office/drawing/2014/main" id="{D97A33DD-2F13-4169-B067-0776781403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71778" y="451901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43">
              <a:extLst>
                <a:ext uri="{FF2B5EF4-FFF2-40B4-BE49-F238E27FC236}">
                  <a16:creationId xmlns:a16="http://schemas.microsoft.com/office/drawing/2014/main" id="{B5074881-2F62-4B52-949F-B04408D16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8847" y="452227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44">
              <a:extLst>
                <a:ext uri="{FF2B5EF4-FFF2-40B4-BE49-F238E27FC236}">
                  <a16:creationId xmlns:a16="http://schemas.microsoft.com/office/drawing/2014/main" id="{12941634-10D5-4B43-844C-5269FBF03D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7356" y="451901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45">
              <a:extLst>
                <a:ext uri="{FF2B5EF4-FFF2-40B4-BE49-F238E27FC236}">
                  <a16:creationId xmlns:a16="http://schemas.microsoft.com/office/drawing/2014/main" id="{8A40610C-2D6B-40C8-99C6-EBFEFA35F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7377" y="452472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
              <a:extLst>
                <a:ext uri="{FF2B5EF4-FFF2-40B4-BE49-F238E27FC236}">
                  <a16:creationId xmlns:a16="http://schemas.microsoft.com/office/drawing/2014/main" id="{BC5855FC-67C0-4E21-AF77-CD96C7715E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32868" y="448270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
              <a:extLst>
                <a:ext uri="{FF2B5EF4-FFF2-40B4-BE49-F238E27FC236}">
                  <a16:creationId xmlns:a16="http://schemas.microsoft.com/office/drawing/2014/main" id="{C94A7C1A-79EE-4BD6-ABE5-12BA2065ED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617" y="404488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06">
              <a:extLst>
                <a:ext uri="{FF2B5EF4-FFF2-40B4-BE49-F238E27FC236}">
                  <a16:creationId xmlns:a16="http://schemas.microsoft.com/office/drawing/2014/main" id="{5F0B3818-4D47-4CE5-B526-89FAA10B9C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99" y="42593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20">
              <a:extLst>
                <a:ext uri="{FF2B5EF4-FFF2-40B4-BE49-F238E27FC236}">
                  <a16:creationId xmlns:a16="http://schemas.microsoft.com/office/drawing/2014/main" id="{6E426870-BE6D-4AA5-87E6-2FA215358C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43123" y="414502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20">
              <a:extLst>
                <a:ext uri="{FF2B5EF4-FFF2-40B4-BE49-F238E27FC236}">
                  <a16:creationId xmlns:a16="http://schemas.microsoft.com/office/drawing/2014/main" id="{0FF6C0A1-32C7-4C02-B2E5-CFBBEC7522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5006" y="415381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25">
              <a:extLst>
                <a:ext uri="{FF2B5EF4-FFF2-40B4-BE49-F238E27FC236}">
                  <a16:creationId xmlns:a16="http://schemas.microsoft.com/office/drawing/2014/main" id="{0E16C7C5-A405-41C7-8341-8E1F6ACAA3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34269" y="443327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37">
              <a:extLst>
                <a:ext uri="{FF2B5EF4-FFF2-40B4-BE49-F238E27FC236}">
                  <a16:creationId xmlns:a16="http://schemas.microsoft.com/office/drawing/2014/main" id="{41B90406-5C7A-4BED-AA1B-0530F56044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61866" y="416564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6">
              <a:extLst>
                <a:ext uri="{FF2B5EF4-FFF2-40B4-BE49-F238E27FC236}">
                  <a16:creationId xmlns:a16="http://schemas.microsoft.com/office/drawing/2014/main" id="{8F608397-21C8-49DC-A11E-801D969F66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9087" y="439299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05">
              <a:extLst>
                <a:ext uri="{FF2B5EF4-FFF2-40B4-BE49-F238E27FC236}">
                  <a16:creationId xmlns:a16="http://schemas.microsoft.com/office/drawing/2014/main" id="{39A28ADA-319F-435D-93B3-C89A97E7A7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4237" y="419832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06">
              <a:extLst>
                <a:ext uri="{FF2B5EF4-FFF2-40B4-BE49-F238E27FC236}">
                  <a16:creationId xmlns:a16="http://schemas.microsoft.com/office/drawing/2014/main" id="{4C6B553D-7106-43F3-B327-96968B9EB9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5763" y="415291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07">
              <a:extLst>
                <a:ext uri="{FF2B5EF4-FFF2-40B4-BE49-F238E27FC236}">
                  <a16:creationId xmlns:a16="http://schemas.microsoft.com/office/drawing/2014/main" id="{9B34E780-BE52-47E1-B81D-9A0D48BEC8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63638" y="422961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08">
              <a:extLst>
                <a:ext uri="{FF2B5EF4-FFF2-40B4-BE49-F238E27FC236}">
                  <a16:creationId xmlns:a16="http://schemas.microsoft.com/office/drawing/2014/main" id="{07723F77-D7FC-42CD-9C67-6E93222F82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8990" y="416515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09">
              <a:extLst>
                <a:ext uri="{FF2B5EF4-FFF2-40B4-BE49-F238E27FC236}">
                  <a16:creationId xmlns:a16="http://schemas.microsoft.com/office/drawing/2014/main" id="{0D985CD7-C625-4231-B96E-3C81ADEA55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40505" y="419780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10">
              <a:extLst>
                <a:ext uri="{FF2B5EF4-FFF2-40B4-BE49-F238E27FC236}">
                  <a16:creationId xmlns:a16="http://schemas.microsoft.com/office/drawing/2014/main" id="{5C3868C0-15C7-4C74-B7C9-1485485297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7174" y="417016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11">
              <a:extLst>
                <a:ext uri="{FF2B5EF4-FFF2-40B4-BE49-F238E27FC236}">
                  <a16:creationId xmlns:a16="http://schemas.microsoft.com/office/drawing/2014/main" id="{C0C21580-CDFB-4DBF-BEDE-44A05D1B27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72304" y="418066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12">
              <a:extLst>
                <a:ext uri="{FF2B5EF4-FFF2-40B4-BE49-F238E27FC236}">
                  <a16:creationId xmlns:a16="http://schemas.microsoft.com/office/drawing/2014/main" id="{DAF93A7A-9784-4677-BF9F-5FA5A4A0B9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7475" y="416841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22">
              <a:extLst>
                <a:ext uri="{FF2B5EF4-FFF2-40B4-BE49-F238E27FC236}">
                  <a16:creationId xmlns:a16="http://schemas.microsoft.com/office/drawing/2014/main" id="{1D396C6B-7D15-4D1A-B1C2-81D2A17AC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7460" y="448270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30">
              <a:extLst>
                <a:ext uri="{FF2B5EF4-FFF2-40B4-BE49-F238E27FC236}">
                  <a16:creationId xmlns:a16="http://schemas.microsoft.com/office/drawing/2014/main" id="{67BFAC74-17A1-4335-8046-7125C99E41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5652" y="448596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31">
              <a:extLst>
                <a:ext uri="{FF2B5EF4-FFF2-40B4-BE49-F238E27FC236}">
                  <a16:creationId xmlns:a16="http://schemas.microsoft.com/office/drawing/2014/main" id="{3AE8A8D9-39D9-439C-B26A-CEB43EFA3F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9079" y="446923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2">
              <a:extLst>
                <a:ext uri="{FF2B5EF4-FFF2-40B4-BE49-F238E27FC236}">
                  <a16:creationId xmlns:a16="http://schemas.microsoft.com/office/drawing/2014/main" id="{54808635-F2FB-4DD0-B4B4-5006D0C9BC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45566" y="450894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34">
              <a:extLst>
                <a:ext uri="{FF2B5EF4-FFF2-40B4-BE49-F238E27FC236}">
                  <a16:creationId xmlns:a16="http://schemas.microsoft.com/office/drawing/2014/main" id="{FB8866F0-C199-4F49-841E-A46EB3632E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41863" y="451491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35">
              <a:extLst>
                <a:ext uri="{FF2B5EF4-FFF2-40B4-BE49-F238E27FC236}">
                  <a16:creationId xmlns:a16="http://schemas.microsoft.com/office/drawing/2014/main" id="{C1C3081B-8713-4376-A353-A47D384CE2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03010" y="448758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41">
              <a:extLst>
                <a:ext uri="{FF2B5EF4-FFF2-40B4-BE49-F238E27FC236}">
                  <a16:creationId xmlns:a16="http://schemas.microsoft.com/office/drawing/2014/main" id="{D0969870-FE6F-495B-B6A2-EEDA6B2D13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70370" y="44713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91">
              <a:extLst>
                <a:ext uri="{FF2B5EF4-FFF2-40B4-BE49-F238E27FC236}">
                  <a16:creationId xmlns:a16="http://schemas.microsoft.com/office/drawing/2014/main" id="{E90DCE8F-BDBD-4D92-B335-7843852025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4291" y="422837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92">
              <a:extLst>
                <a:ext uri="{FF2B5EF4-FFF2-40B4-BE49-F238E27FC236}">
                  <a16:creationId xmlns:a16="http://schemas.microsoft.com/office/drawing/2014/main" id="{E7FF6C2A-433D-4687-8E49-F054E01F98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8412" y="416515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93">
              <a:extLst>
                <a:ext uri="{FF2B5EF4-FFF2-40B4-BE49-F238E27FC236}">
                  <a16:creationId xmlns:a16="http://schemas.microsoft.com/office/drawing/2014/main" id="{544C64A4-733A-47BC-9C58-9694D98D3B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34050" y="418756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94">
              <a:extLst>
                <a:ext uri="{FF2B5EF4-FFF2-40B4-BE49-F238E27FC236}">
                  <a16:creationId xmlns:a16="http://schemas.microsoft.com/office/drawing/2014/main" id="{1F4E1DF2-0836-4AC7-83EF-C1DB4119A1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0857" y="422599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95">
              <a:extLst>
                <a:ext uri="{FF2B5EF4-FFF2-40B4-BE49-F238E27FC236}">
                  <a16:creationId xmlns:a16="http://schemas.microsoft.com/office/drawing/2014/main" id="{7F4098CD-0DBA-41CF-94C9-5B4A2790B7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03226" y="41700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96">
              <a:extLst>
                <a:ext uri="{FF2B5EF4-FFF2-40B4-BE49-F238E27FC236}">
                  <a16:creationId xmlns:a16="http://schemas.microsoft.com/office/drawing/2014/main" id="{746264D9-CDCA-4D28-9CBB-AD2DF6B0A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1633" y="417662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97">
              <a:extLst>
                <a:ext uri="{FF2B5EF4-FFF2-40B4-BE49-F238E27FC236}">
                  <a16:creationId xmlns:a16="http://schemas.microsoft.com/office/drawing/2014/main" id="{1EA90CCC-8F4E-4257-B4AB-4AFF917A9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15301" y="417907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98">
              <a:extLst>
                <a:ext uri="{FF2B5EF4-FFF2-40B4-BE49-F238E27FC236}">
                  <a16:creationId xmlns:a16="http://schemas.microsoft.com/office/drawing/2014/main" id="{86667B9E-67C7-4E33-8DC7-C9781B79F5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6893" y="417907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99">
              <a:extLst>
                <a:ext uri="{FF2B5EF4-FFF2-40B4-BE49-F238E27FC236}">
                  <a16:creationId xmlns:a16="http://schemas.microsoft.com/office/drawing/2014/main" id="{2CE4C618-0C3B-4E44-B5F2-231996E68B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90078" y="417906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00">
              <a:extLst>
                <a:ext uri="{FF2B5EF4-FFF2-40B4-BE49-F238E27FC236}">
                  <a16:creationId xmlns:a16="http://schemas.microsoft.com/office/drawing/2014/main" id="{04F4C21D-18D8-444C-B9F7-1FF5C9618E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42426" y="417906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01">
              <a:extLst>
                <a:ext uri="{FF2B5EF4-FFF2-40B4-BE49-F238E27FC236}">
                  <a16:creationId xmlns:a16="http://schemas.microsoft.com/office/drawing/2014/main" id="{FA180744-D5B0-4BE1-8213-AEB307D213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9639" y="418559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04">
              <a:extLst>
                <a:ext uri="{FF2B5EF4-FFF2-40B4-BE49-F238E27FC236}">
                  <a16:creationId xmlns:a16="http://schemas.microsoft.com/office/drawing/2014/main" id="{518C1579-E429-4731-A86F-3594B90A58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8990" y="424238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13">
              <a:extLst>
                <a:ext uri="{FF2B5EF4-FFF2-40B4-BE49-F238E27FC236}">
                  <a16:creationId xmlns:a16="http://schemas.microsoft.com/office/drawing/2014/main" id="{0747C1A0-7BB0-4493-8355-FC275A5C0C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7211" y="424027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14">
              <a:extLst>
                <a:ext uri="{FF2B5EF4-FFF2-40B4-BE49-F238E27FC236}">
                  <a16:creationId xmlns:a16="http://schemas.microsoft.com/office/drawing/2014/main" id="{5E722D2F-083A-4A3F-9E93-B5938C3FE3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83665" y="424027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15">
              <a:extLst>
                <a:ext uri="{FF2B5EF4-FFF2-40B4-BE49-F238E27FC236}">
                  <a16:creationId xmlns:a16="http://schemas.microsoft.com/office/drawing/2014/main" id="{DF049D09-D570-432D-A63A-21A29D5C5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6519" y="424598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20">
              <a:extLst>
                <a:ext uri="{FF2B5EF4-FFF2-40B4-BE49-F238E27FC236}">
                  <a16:creationId xmlns:a16="http://schemas.microsoft.com/office/drawing/2014/main" id="{916CB67F-9F5C-4B14-9872-6FCD6BB75F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7231" y="440319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21">
              <a:extLst>
                <a:ext uri="{FF2B5EF4-FFF2-40B4-BE49-F238E27FC236}">
                  <a16:creationId xmlns:a16="http://schemas.microsoft.com/office/drawing/2014/main" id="{317CD491-D9ED-4B96-B667-CD15A4764A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93080" y="442641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25">
              <a:extLst>
                <a:ext uri="{FF2B5EF4-FFF2-40B4-BE49-F238E27FC236}">
                  <a16:creationId xmlns:a16="http://schemas.microsoft.com/office/drawing/2014/main" id="{262C581B-C8D0-4884-8F4F-5A1E952D97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9094" y="454107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26">
              <a:extLst>
                <a:ext uri="{FF2B5EF4-FFF2-40B4-BE49-F238E27FC236}">
                  <a16:creationId xmlns:a16="http://schemas.microsoft.com/office/drawing/2014/main" id="{4F116EC9-6317-4526-9389-77E4C94F3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5906" y="4433388"/>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27">
              <a:extLst>
                <a:ext uri="{FF2B5EF4-FFF2-40B4-BE49-F238E27FC236}">
                  <a16:creationId xmlns:a16="http://schemas.microsoft.com/office/drawing/2014/main" id="{C23101D8-C0F0-4E39-8F48-B6DE6AE626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0690" y="44333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28">
              <a:extLst>
                <a:ext uri="{FF2B5EF4-FFF2-40B4-BE49-F238E27FC236}">
                  <a16:creationId xmlns:a16="http://schemas.microsoft.com/office/drawing/2014/main" id="{492738F5-D36B-4DFF-9378-B7520F79A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7880" y="453227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29">
              <a:extLst>
                <a:ext uri="{FF2B5EF4-FFF2-40B4-BE49-F238E27FC236}">
                  <a16:creationId xmlns:a16="http://schemas.microsoft.com/office/drawing/2014/main" id="{BEE1C579-EE31-4581-A7F2-75CAB449C1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5676" y="443665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33">
              <a:extLst>
                <a:ext uri="{FF2B5EF4-FFF2-40B4-BE49-F238E27FC236}">
                  <a16:creationId xmlns:a16="http://schemas.microsoft.com/office/drawing/2014/main" id="{BAD41752-081E-4E72-9C53-DC5A95A90F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2492" y="4445628"/>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36">
              <a:extLst>
                <a:ext uri="{FF2B5EF4-FFF2-40B4-BE49-F238E27FC236}">
                  <a16:creationId xmlns:a16="http://schemas.microsoft.com/office/drawing/2014/main" id="{1B876426-6534-43ED-A5D8-D6F59EDC61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498" y="449493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37">
              <a:extLst>
                <a:ext uri="{FF2B5EF4-FFF2-40B4-BE49-F238E27FC236}">
                  <a16:creationId xmlns:a16="http://schemas.microsoft.com/office/drawing/2014/main" id="{5D5432D5-FA94-47AB-8B6D-F187DA788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33708" y="446113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38">
              <a:extLst>
                <a:ext uri="{FF2B5EF4-FFF2-40B4-BE49-F238E27FC236}">
                  <a16:creationId xmlns:a16="http://schemas.microsoft.com/office/drawing/2014/main" id="{76BB7EFC-8D35-48AC-8FA9-8007BAA73F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81151" y="4463581"/>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40">
              <a:extLst>
                <a:ext uri="{FF2B5EF4-FFF2-40B4-BE49-F238E27FC236}">
                  <a16:creationId xmlns:a16="http://schemas.microsoft.com/office/drawing/2014/main" id="{BCF1488D-67CE-4DCF-A322-53F89A8AA4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60690" y="4473372"/>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42">
              <a:extLst>
                <a:ext uri="{FF2B5EF4-FFF2-40B4-BE49-F238E27FC236}">
                  <a16:creationId xmlns:a16="http://schemas.microsoft.com/office/drawing/2014/main" id="{CC546D53-A79A-4647-ABB8-7C64C22BA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31251" y="4500301"/>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25">
              <a:extLst>
                <a:ext uri="{FF2B5EF4-FFF2-40B4-BE49-F238E27FC236}">
                  <a16:creationId xmlns:a16="http://schemas.microsoft.com/office/drawing/2014/main" id="{8C01F53B-BEB9-468C-8A41-16F43875B4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93742" y="453408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137">
              <a:extLst>
                <a:ext uri="{FF2B5EF4-FFF2-40B4-BE49-F238E27FC236}">
                  <a16:creationId xmlns:a16="http://schemas.microsoft.com/office/drawing/2014/main" id="{55918538-C88B-4BBF-8482-63EBA42434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21339" y="421864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3" name="Picture 7" descr="Logo, company name&#10;&#10;Description automatically generated">
            <a:extLst>
              <a:ext uri="{FF2B5EF4-FFF2-40B4-BE49-F238E27FC236}">
                <a16:creationId xmlns:a16="http://schemas.microsoft.com/office/drawing/2014/main" id="{9E153A89-9BE4-4C02-871E-0A249EAE5A5B}"/>
              </a:ext>
            </a:extLst>
          </p:cNvPr>
          <p:cNvPicPr>
            <a:picLocks noChangeAspect="1"/>
          </p:cNvPicPr>
          <p:nvPr/>
        </p:nvPicPr>
        <p:blipFill>
          <a:blip r:embed="rId5"/>
          <a:stretch>
            <a:fillRect/>
          </a:stretch>
        </p:blipFill>
        <p:spPr>
          <a:xfrm>
            <a:off x="6645" y="6003554"/>
            <a:ext cx="2243958" cy="670002"/>
          </a:xfrm>
          <a:prstGeom prst="rect">
            <a:avLst/>
          </a:prstGeom>
        </p:spPr>
      </p:pic>
      <p:sp>
        <p:nvSpPr>
          <p:cNvPr id="8" name="TextBox 7">
            <a:extLst>
              <a:ext uri="{FF2B5EF4-FFF2-40B4-BE49-F238E27FC236}">
                <a16:creationId xmlns:a16="http://schemas.microsoft.com/office/drawing/2014/main" id="{6B04CEF7-E63F-40ED-A931-A26C2D90BD5E}"/>
              </a:ext>
            </a:extLst>
          </p:cNvPr>
          <p:cNvSpPr txBox="1"/>
          <p:nvPr/>
        </p:nvSpPr>
        <p:spPr>
          <a:xfrm>
            <a:off x="5013434" y="4579882"/>
            <a:ext cx="626416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solidFill>
                  <a:srgbClr val="0070C0"/>
                </a:solidFill>
                <a:latin typeface="Bookman Old Style"/>
              </a:rPr>
              <a:t>Gallopnyc</a:t>
            </a:r>
            <a:r>
              <a:rPr lang="en-US" b="1">
                <a:solidFill>
                  <a:srgbClr val="0070C0"/>
                </a:solidFill>
                <a:latin typeface="Bookman Old Style"/>
              </a:rPr>
              <a:t> is an organization which supports all New Yorkers especially people with disabilities to increase their core muscles, communication and socialization skills through Equine Therapy sessions. Volunteers assist riders by walking besides them to help the rider to increase their confidence, also assist in grooming and feeding the horses.</a:t>
            </a:r>
          </a:p>
        </p:txBody>
      </p:sp>
    </p:spTree>
    <p:extLst>
      <p:ext uri="{BB962C8B-B14F-4D97-AF65-F5344CB8AC3E}">
        <p14:creationId xmlns:p14="http://schemas.microsoft.com/office/powerpoint/2010/main" val="164896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27A75-F889-463C-8945-A6B8700705B4}"/>
              </a:ext>
            </a:extLst>
          </p:cNvPr>
          <p:cNvSpPr>
            <a:spLocks noGrp="1"/>
          </p:cNvSpPr>
          <p:nvPr>
            <p:ph type="title"/>
          </p:nvPr>
        </p:nvSpPr>
        <p:spPr>
          <a:xfrm>
            <a:off x="911697" y="1049260"/>
            <a:ext cx="9634011" cy="3640317"/>
          </a:xfrm>
        </p:spPr>
        <p:txBody>
          <a:bodyPr>
            <a:normAutofit fontScale="90000"/>
          </a:bodyPr>
          <a:lstStyle/>
          <a:p>
            <a:r>
              <a:rPr lang="en-US"/>
              <a:t>Contact Information:</a:t>
            </a:r>
            <a:br>
              <a:rPr lang="en-US"/>
            </a:br>
            <a:br>
              <a:rPr lang="en-US"/>
            </a:br>
            <a:r>
              <a:rPr lang="en-US"/>
              <a:t>Director of Community Hab and Day Hab: Lasana Rayside : 646-761-1625</a:t>
            </a:r>
            <a:br>
              <a:rPr lang="en-US"/>
            </a:br>
            <a:br>
              <a:rPr lang="en-US"/>
            </a:br>
            <a:r>
              <a:rPr lang="en-US"/>
              <a:t>Coordinator of Day Services: Jason Schneider 516-519-1769</a:t>
            </a:r>
            <a:br>
              <a:rPr lang="en-US"/>
            </a:br>
            <a:br>
              <a:rPr lang="en-US"/>
            </a:br>
            <a:endParaRPr lang="en-US"/>
          </a:p>
        </p:txBody>
      </p:sp>
      <p:pic>
        <p:nvPicPr>
          <p:cNvPr id="3" name="Picture 3" descr="Logo, company name&#10;&#10;Description automatically generated">
            <a:extLst>
              <a:ext uri="{FF2B5EF4-FFF2-40B4-BE49-F238E27FC236}">
                <a16:creationId xmlns:a16="http://schemas.microsoft.com/office/drawing/2014/main" id="{EC1B1EC6-B263-407E-8939-83FA42D5C95F}"/>
              </a:ext>
            </a:extLst>
          </p:cNvPr>
          <p:cNvPicPr>
            <a:picLocks noChangeAspect="1"/>
          </p:cNvPicPr>
          <p:nvPr/>
        </p:nvPicPr>
        <p:blipFill>
          <a:blip r:embed="rId2"/>
          <a:stretch>
            <a:fillRect/>
          </a:stretch>
        </p:blipFill>
        <p:spPr>
          <a:xfrm>
            <a:off x="2309004" y="5064564"/>
            <a:ext cx="2743200" cy="840795"/>
          </a:xfrm>
          <a:prstGeom prst="rect">
            <a:avLst/>
          </a:prstGeom>
        </p:spPr>
      </p:pic>
    </p:spTree>
    <p:extLst>
      <p:ext uri="{BB962C8B-B14F-4D97-AF65-F5344CB8AC3E}">
        <p14:creationId xmlns:p14="http://schemas.microsoft.com/office/powerpoint/2010/main" val="3908306904"/>
      </p:ext>
    </p:extLst>
  </p:cSld>
  <p:clrMapOvr>
    <a:masterClrMapping/>
  </p:clrMapOvr>
</p:sld>
</file>

<file path=ppt/theme/theme1.xml><?xml version="1.0" encoding="utf-8"?>
<a:theme xmlns:a="http://schemas.openxmlformats.org/drawingml/2006/main" name="BohemianVTI">
  <a:themeElements>
    <a:clrScheme name="AnalogousFromRegularSeedRightStep">
      <a:dk1>
        <a:srgbClr val="000000"/>
      </a:dk1>
      <a:lt1>
        <a:srgbClr val="FFFFFF"/>
      </a:lt1>
      <a:dk2>
        <a:srgbClr val="413424"/>
      </a:dk2>
      <a:lt2>
        <a:srgbClr val="E3E8E2"/>
      </a:lt2>
      <a:accent1>
        <a:srgbClr val="CF29E7"/>
      </a:accent1>
      <a:accent2>
        <a:srgbClr val="D5179E"/>
      </a:accent2>
      <a:accent3>
        <a:srgbClr val="E72960"/>
      </a:accent3>
      <a:accent4>
        <a:srgbClr val="D52F17"/>
      </a:accent4>
      <a:accent5>
        <a:srgbClr val="E79029"/>
      </a:accent5>
      <a:accent6>
        <a:srgbClr val="ADA713"/>
      </a:accent6>
      <a:hlink>
        <a:srgbClr val="3D9331"/>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235</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Next LT Pro</vt:lpstr>
      <vt:lpstr>Bookman Old Style</vt:lpstr>
      <vt:lpstr>Modern Love</vt:lpstr>
      <vt:lpstr>BohemianVTI</vt:lpstr>
      <vt:lpstr>Brooklyn Day Hab</vt:lpstr>
      <vt:lpstr>Working on Skills to Be Successful</vt:lpstr>
      <vt:lpstr>We have Fun outside and Inside</vt:lpstr>
      <vt:lpstr>Music- </vt:lpstr>
      <vt:lpstr>Self-Advocacy &amp; Speaking Up</vt:lpstr>
      <vt:lpstr>We Party Harty</vt:lpstr>
      <vt:lpstr>Volunteer Activities</vt:lpstr>
      <vt:lpstr>Contact Information:  Director of Community Hab and Day Hab: Lasana Rayside : 646-761-1625  Coordinator of Day Services: Jason Schneider 516-519-1769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Elizabeth Stehle</cp:lastModifiedBy>
  <cp:revision>4</cp:revision>
  <dcterms:created xsi:type="dcterms:W3CDTF">2020-10-29T13:56:37Z</dcterms:created>
  <dcterms:modified xsi:type="dcterms:W3CDTF">2020-11-19T15:28:32Z</dcterms:modified>
</cp:coreProperties>
</file>